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71" r:id="rId4"/>
    <p:sldId id="270" r:id="rId5"/>
    <p:sldId id="268" r:id="rId6"/>
    <p:sldId id="269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2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5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5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6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0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5C42C-EA5B-7C4A-B1D4-6EA8F961131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9C6B-3F48-5244-8E1D-BC78BD05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2019300"/>
            <a:ext cx="50927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95" y="700988"/>
            <a:ext cx="3730522" cy="35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2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949693" y="753980"/>
            <a:ext cx="741145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Enabling the Digital Supply Chain</a:t>
            </a:r>
          </a:p>
          <a:p>
            <a:r>
              <a:rPr lang="en-US" dirty="0"/>
              <a:t>With Adrian Gonzalez</a:t>
            </a:r>
          </a:p>
          <a:p>
            <a:endParaRPr lang="en-US" dirty="0"/>
          </a:p>
          <a:p>
            <a:r>
              <a:rPr lang="en-US" dirty="0"/>
              <a:t>September 13, 2017</a:t>
            </a:r>
          </a:p>
          <a:p>
            <a:r>
              <a:rPr lang="en-US"/>
              <a:t>3:15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9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‘digitizing’ the supply chain?</a:t>
            </a:r>
          </a:p>
        </p:txBody>
      </p:sp>
      <p:pic>
        <p:nvPicPr>
          <p:cNvPr id="4" name="Shape 3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9089" y="2172083"/>
            <a:ext cx="1874872" cy="185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637" y="1624492"/>
            <a:ext cx="2691673" cy="209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494" y="3302823"/>
            <a:ext cx="2383965" cy="1275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17"/>
          <p:cNvSpPr/>
          <p:nvPr/>
        </p:nvSpPr>
        <p:spPr>
          <a:xfrm>
            <a:off x="7040251" y="1818833"/>
            <a:ext cx="1841948" cy="706500"/>
          </a:xfrm>
          <a:prstGeom prst="wedgeRoundRectCallout">
            <a:avLst>
              <a:gd name="adj1" fmla="val -47889"/>
              <a:gd name="adj2" fmla="val 73439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/>
              <a:t>Alexa</a:t>
            </a:r>
            <a:r>
              <a:rPr lang="en-US" dirty="0"/>
              <a:t>, where’s my shipment?</a:t>
            </a:r>
          </a:p>
        </p:txBody>
      </p:sp>
      <p:pic>
        <p:nvPicPr>
          <p:cNvPr id="8" name="Shape 3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822" y="1464998"/>
            <a:ext cx="1984895" cy="1414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19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What’s new or different today?</a:t>
            </a:r>
          </a:p>
          <a:p>
            <a:r>
              <a:rPr lang="en-US" dirty="0"/>
              <a:t>What problems or opportunities are the most important to address?</a:t>
            </a:r>
          </a:p>
          <a:p>
            <a:r>
              <a:rPr lang="en-US" dirty="0"/>
              <a:t>Are your trading partners ready?</a:t>
            </a:r>
          </a:p>
          <a:p>
            <a:r>
              <a:rPr lang="en-US" dirty="0"/>
              <a:t>Do IT and Logistics collaborate effectively?</a:t>
            </a:r>
          </a:p>
          <a:p>
            <a:r>
              <a:rPr lang="en-US" dirty="0"/>
              <a:t>Does your CEO and CFO get it?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457818" cy="3394472"/>
          </a:xfrm>
        </p:spPr>
        <p:txBody>
          <a:bodyPr>
            <a:normAutofit/>
          </a:bodyPr>
          <a:lstStyle/>
          <a:p>
            <a:r>
              <a:rPr lang="en-US" dirty="0"/>
              <a:t>Stop procrastinating, get started!</a:t>
            </a:r>
          </a:p>
          <a:p>
            <a:r>
              <a:rPr lang="en-US" dirty="0"/>
              <a:t>Identify a problem or opportunity to go after</a:t>
            </a:r>
          </a:p>
          <a:p>
            <a:r>
              <a:rPr lang="en-US" dirty="0"/>
              <a:t>Start small, learn from it, take the next step</a:t>
            </a:r>
          </a:p>
          <a:p>
            <a:r>
              <a:rPr lang="en-US" dirty="0"/>
              <a:t>Engage your trading partners</a:t>
            </a:r>
          </a:p>
          <a:p>
            <a:r>
              <a:rPr lang="en-US" dirty="0"/>
              <a:t>Choose the right technology partners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449" y="3578130"/>
            <a:ext cx="2536658" cy="544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3C2844-CB57-4AF5-9A81-4211695EEE3B}"/>
              </a:ext>
            </a:extLst>
          </p:cNvPr>
          <p:cNvSpPr txBox="1"/>
          <p:nvPr/>
        </p:nvSpPr>
        <p:spPr>
          <a:xfrm>
            <a:off x="1835217" y="1889759"/>
            <a:ext cx="495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Bodoni MT" panose="020706030806060202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5996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110</Words>
  <Application>Microsoft Office PowerPoint</Application>
  <PresentationFormat>On-screen Show (16:9)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Bodoni MT</vt:lpstr>
      <vt:lpstr>Calibri</vt:lpstr>
      <vt:lpstr>Office Theme</vt:lpstr>
      <vt:lpstr>PowerPoint Presentation</vt:lpstr>
      <vt:lpstr>PowerPoint Presentation</vt:lpstr>
      <vt:lpstr>PowerPoint Presentation</vt:lpstr>
      <vt:lpstr>What is ‘digitizing’ the supply chain?</vt:lpstr>
      <vt:lpstr>Discussion Questions</vt:lpstr>
      <vt:lpstr>How to get started?</vt:lpstr>
      <vt:lpstr>PowerPoint Presentation</vt:lpstr>
    </vt:vector>
  </TitlesOfParts>
  <Company>Sage Frog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Shelton</dc:creator>
  <cp:lastModifiedBy>Michael Mills</cp:lastModifiedBy>
  <cp:revision>15</cp:revision>
  <dcterms:created xsi:type="dcterms:W3CDTF">2017-09-12T16:04:31Z</dcterms:created>
  <dcterms:modified xsi:type="dcterms:W3CDTF">2017-09-18T19:40:20Z</dcterms:modified>
</cp:coreProperties>
</file>