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81" r:id="rId2"/>
  </p:sldMasterIdLst>
  <p:notesMasterIdLst>
    <p:notesMasterId r:id="rId41"/>
  </p:notesMasterIdLst>
  <p:sldIdLst>
    <p:sldId id="314" r:id="rId3"/>
    <p:sldId id="315" r:id="rId4"/>
    <p:sldId id="316" r:id="rId5"/>
    <p:sldId id="256" r:id="rId6"/>
    <p:sldId id="257" r:id="rId7"/>
    <p:sldId id="29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6" r:id="rId24"/>
    <p:sldId id="287" r:id="rId25"/>
    <p:sldId id="288" r:id="rId26"/>
    <p:sldId id="289" r:id="rId27"/>
    <p:sldId id="290" r:id="rId28"/>
    <p:sldId id="291" r:id="rId29"/>
    <p:sldId id="292" r:id="rId30"/>
    <p:sldId id="293" r:id="rId31"/>
    <p:sldId id="294" r:id="rId32"/>
    <p:sldId id="298" r:id="rId33"/>
    <p:sldId id="309" r:id="rId34"/>
    <p:sldId id="310" r:id="rId35"/>
    <p:sldId id="312" r:id="rId36"/>
    <p:sldId id="313" r:id="rId37"/>
    <p:sldId id="311" r:id="rId38"/>
    <p:sldId id="317"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E348A4-C910-495C-AFF3-9EBF59EA7221}">
          <p14:sldIdLst>
            <p14:sldId id="314"/>
            <p14:sldId id="315"/>
            <p14:sldId id="316"/>
            <p14:sldId id="256"/>
            <p14:sldId id="257"/>
            <p14:sldId id="299"/>
            <p14:sldId id="263"/>
            <p14:sldId id="264"/>
            <p14:sldId id="265"/>
            <p14:sldId id="266"/>
            <p14:sldId id="267"/>
            <p14:sldId id="268"/>
            <p14:sldId id="269"/>
            <p14:sldId id="270"/>
            <p14:sldId id="271"/>
            <p14:sldId id="272"/>
            <p14:sldId id="273"/>
            <p14:sldId id="274"/>
            <p14:sldId id="275"/>
            <p14:sldId id="276"/>
            <p14:sldId id="277"/>
            <p14:sldId id="286"/>
            <p14:sldId id="287"/>
            <p14:sldId id="288"/>
            <p14:sldId id="289"/>
            <p14:sldId id="290"/>
            <p14:sldId id="291"/>
            <p14:sldId id="292"/>
            <p14:sldId id="293"/>
            <p14:sldId id="294"/>
            <p14:sldId id="298"/>
            <p14:sldId id="309"/>
            <p14:sldId id="310"/>
            <p14:sldId id="312"/>
            <p14:sldId id="313"/>
            <p14:sldId id="311"/>
            <p14:sldId id="317"/>
          </p14:sldIdLst>
        </p14:section>
        <p14:section name="Untitled Section" id="{8F4AA2A8-E7B7-4AF1-BAAC-B3503288EC3D}">
          <p14:sldIdLst>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F0"/>
    <a:srgbClr val="BFBFBF"/>
    <a:srgbClr val="41B83C"/>
    <a:srgbClr val="FDB50A"/>
    <a:srgbClr val="FF9933"/>
    <a:srgbClr val="A5CE20"/>
    <a:srgbClr val="B4DF2E"/>
    <a:srgbClr val="31BCF7"/>
    <a:srgbClr val="85BF60"/>
    <a:srgbClr val="545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p:restoredTop sz="94675"/>
  </p:normalViewPr>
  <p:slideViewPr>
    <p:cSldViewPr snapToGrid="0" snapToObjects="1">
      <p:cViewPr varScale="1">
        <p:scale>
          <a:sx n="69" d="100"/>
          <a:sy n="69" d="100"/>
        </p:scale>
        <p:origin x="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Surrett" userId="c29c0aeddb7686cd" providerId="LiveId" clId="{DD0BCA86-D931-479B-9A4F-24DF6F0E2F38}"/>
    <pc:docChg chg="undo redo custSel addSld delSld modSld sldOrd modSection">
      <pc:chgData name="Doug Surrett" userId="c29c0aeddb7686cd" providerId="LiveId" clId="{DD0BCA86-D931-479B-9A4F-24DF6F0E2F38}" dt="2017-09-12T13:32:13.579" v="2025"/>
      <pc:docMkLst>
        <pc:docMk/>
      </pc:docMkLst>
      <pc:sldChg chg="modSp modTransition">
        <pc:chgData name="Doug Surrett" userId="c29c0aeddb7686cd" providerId="LiveId" clId="{DD0BCA86-D931-479B-9A4F-24DF6F0E2F38}" dt="2017-09-12T13:24:36.020" v="1975"/>
        <pc:sldMkLst>
          <pc:docMk/>
          <pc:sldMk cId="1227826553" sldId="256"/>
        </pc:sldMkLst>
        <pc:spChg chg="mod">
          <ac:chgData name="Doug Surrett" userId="c29c0aeddb7686cd" providerId="LiveId" clId="{DD0BCA86-D931-479B-9A4F-24DF6F0E2F38}" dt="2017-09-12T13:23:30.327" v="1967" actId="20577"/>
          <ac:spMkLst>
            <pc:docMk/>
            <pc:sldMk cId="1227826553" sldId="256"/>
            <ac:spMk id="5" creationId="{00000000-0000-0000-0000-000000000000}"/>
          </ac:spMkLst>
        </pc:spChg>
      </pc:sldChg>
      <pc:sldChg chg="modSp">
        <pc:chgData name="Doug Surrett" userId="c29c0aeddb7686cd" providerId="LiveId" clId="{DD0BCA86-D931-479B-9A4F-24DF6F0E2F38}" dt="2017-09-12T13:23:41.207" v="1973" actId="20577"/>
        <pc:sldMkLst>
          <pc:docMk/>
          <pc:sldMk cId="231551129" sldId="257"/>
        </pc:sldMkLst>
        <pc:spChg chg="mod">
          <ac:chgData name="Doug Surrett" userId="c29c0aeddb7686cd" providerId="LiveId" clId="{DD0BCA86-D931-479B-9A4F-24DF6F0E2F38}" dt="2017-09-12T13:23:41.207" v="1973" actId="20577"/>
          <ac:spMkLst>
            <pc:docMk/>
            <pc:sldMk cId="231551129" sldId="257"/>
            <ac:spMk id="6" creationId="{00000000-0000-0000-0000-000000000000}"/>
          </ac:spMkLst>
        </pc:spChg>
      </pc:sldChg>
      <pc:sldChg chg="del">
        <pc:chgData name="Doug Surrett" userId="c29c0aeddb7686cd" providerId="LiveId" clId="{DD0BCA86-D931-479B-9A4F-24DF6F0E2F38}" dt="2017-09-12T09:27:19.360" v="903" actId="2696"/>
        <pc:sldMkLst>
          <pc:docMk/>
          <pc:sldMk cId="2046005976" sldId="258"/>
        </pc:sldMkLst>
      </pc:sldChg>
      <pc:sldChg chg="del">
        <pc:chgData name="Doug Surrett" userId="c29c0aeddb7686cd" providerId="LiveId" clId="{DD0BCA86-D931-479B-9A4F-24DF6F0E2F38}" dt="2017-09-12T09:22:29.592" v="543" actId="2696"/>
        <pc:sldMkLst>
          <pc:docMk/>
          <pc:sldMk cId="1311554324" sldId="260"/>
        </pc:sldMkLst>
      </pc:sldChg>
      <pc:sldChg chg="del">
        <pc:chgData name="Doug Surrett" userId="c29c0aeddb7686cd" providerId="LiveId" clId="{DD0BCA86-D931-479B-9A4F-24DF6F0E2F38}" dt="2017-09-12T13:22:04.536" v="1932" actId="2696"/>
        <pc:sldMkLst>
          <pc:docMk/>
          <pc:sldMk cId="2015180451" sldId="262"/>
        </pc:sldMkLst>
      </pc:sldChg>
      <pc:sldChg chg="add del">
        <pc:chgData name="Doug Surrett" userId="c29c0aeddb7686cd" providerId="LiveId" clId="{DD0BCA86-D931-479B-9A4F-24DF6F0E2F38}" dt="2017-09-12T09:14:20.693" v="24" actId="2696"/>
        <pc:sldMkLst>
          <pc:docMk/>
          <pc:sldMk cId="126104902" sldId="289"/>
        </pc:sldMkLst>
      </pc:sldChg>
      <pc:sldChg chg="add del">
        <pc:chgData name="Doug Surrett" userId="c29c0aeddb7686cd" providerId="LiveId" clId="{DD0BCA86-D931-479B-9A4F-24DF6F0E2F38}" dt="2017-09-12T09:14:20.676" v="23" actId="2696"/>
        <pc:sldMkLst>
          <pc:docMk/>
          <pc:sldMk cId="253271101" sldId="290"/>
        </pc:sldMkLst>
      </pc:sldChg>
      <pc:sldChg chg="add del">
        <pc:chgData name="Doug Surrett" userId="c29c0aeddb7686cd" providerId="LiveId" clId="{DD0BCA86-D931-479B-9A4F-24DF6F0E2F38}" dt="2017-09-12T09:14:20.665" v="22" actId="2696"/>
        <pc:sldMkLst>
          <pc:docMk/>
          <pc:sldMk cId="2242886491" sldId="291"/>
        </pc:sldMkLst>
      </pc:sldChg>
      <pc:sldChg chg="add del">
        <pc:chgData name="Doug Surrett" userId="c29c0aeddb7686cd" providerId="LiveId" clId="{DD0BCA86-D931-479B-9A4F-24DF6F0E2F38}" dt="2017-09-12T09:14:20.618" v="21" actId="2696"/>
        <pc:sldMkLst>
          <pc:docMk/>
          <pc:sldMk cId="1390841372" sldId="292"/>
        </pc:sldMkLst>
      </pc:sldChg>
      <pc:sldChg chg="modSp">
        <pc:chgData name="Doug Surrett" userId="c29c0aeddb7686cd" providerId="LiveId" clId="{DD0BCA86-D931-479B-9A4F-24DF6F0E2F38}" dt="2017-09-12T09:15:11.400" v="95" actId="20577"/>
        <pc:sldMkLst>
          <pc:docMk/>
          <pc:sldMk cId="3379593057" sldId="298"/>
        </pc:sldMkLst>
        <pc:spChg chg="mod">
          <ac:chgData name="Doug Surrett" userId="c29c0aeddb7686cd" providerId="LiveId" clId="{DD0BCA86-D931-479B-9A4F-24DF6F0E2F38}" dt="2017-09-12T09:14:34.691" v="34" actId="20577"/>
          <ac:spMkLst>
            <pc:docMk/>
            <pc:sldMk cId="3379593057" sldId="298"/>
            <ac:spMk id="3" creationId="{00000000-0000-0000-0000-000000000000}"/>
          </ac:spMkLst>
        </pc:spChg>
        <pc:spChg chg="mod">
          <ac:chgData name="Doug Surrett" userId="c29c0aeddb7686cd" providerId="LiveId" clId="{DD0BCA86-D931-479B-9A4F-24DF6F0E2F38}" dt="2017-09-12T09:15:11.400" v="95" actId="20577"/>
          <ac:spMkLst>
            <pc:docMk/>
            <pc:sldMk cId="3379593057" sldId="298"/>
            <ac:spMk id="5" creationId="{00000000-0000-0000-0000-000000000000}"/>
          </ac:spMkLst>
        </pc:spChg>
      </pc:sldChg>
      <pc:sldChg chg="addSp delSp modSp">
        <pc:chgData name="Doug Surrett" userId="c29c0aeddb7686cd" providerId="LiveId" clId="{DD0BCA86-D931-479B-9A4F-24DF6F0E2F38}" dt="2017-09-12T13:24:52.604" v="1976"/>
        <pc:sldMkLst>
          <pc:docMk/>
          <pc:sldMk cId="4157182466" sldId="299"/>
        </pc:sldMkLst>
        <pc:spChg chg="add mod">
          <ac:chgData name="Doug Surrett" userId="c29c0aeddb7686cd" providerId="LiveId" clId="{DD0BCA86-D931-479B-9A4F-24DF6F0E2F38}" dt="2017-09-12T13:24:52.604" v="1976"/>
          <ac:spMkLst>
            <pc:docMk/>
            <pc:sldMk cId="4157182466" sldId="299"/>
            <ac:spMk id="2" creationId="{5B7BD6E9-7318-48C5-AB8B-E2F1DA5BBB58}"/>
          </ac:spMkLst>
        </pc:spChg>
        <pc:spChg chg="del">
          <ac:chgData name="Doug Surrett" userId="c29c0aeddb7686cd" providerId="LiveId" clId="{DD0BCA86-D931-479B-9A4F-24DF6F0E2F38}" dt="2017-09-12T13:24:52.604" v="1976"/>
          <ac:spMkLst>
            <pc:docMk/>
            <pc:sldMk cId="4157182466" sldId="299"/>
            <ac:spMk id="6" creationId="{00000000-0000-0000-0000-000000000000}"/>
          </ac:spMkLst>
        </pc:spChg>
      </pc:sldChg>
      <pc:sldChg chg="del">
        <pc:chgData name="Doug Surrett" userId="c29c0aeddb7686cd" providerId="LiveId" clId="{DD0BCA86-D931-479B-9A4F-24DF6F0E2F38}" dt="2017-09-12T09:22:29.621" v="544" actId="2696"/>
        <pc:sldMkLst>
          <pc:docMk/>
          <pc:sldMk cId="2255755112" sldId="300"/>
        </pc:sldMkLst>
      </pc:sldChg>
      <pc:sldChg chg="del">
        <pc:chgData name="Doug Surrett" userId="c29c0aeddb7686cd" providerId="LiveId" clId="{DD0BCA86-D931-479B-9A4F-24DF6F0E2F38}" dt="2017-09-12T09:27:19.373" v="904" actId="2696"/>
        <pc:sldMkLst>
          <pc:docMk/>
          <pc:sldMk cId="3993204450" sldId="302"/>
        </pc:sldMkLst>
      </pc:sldChg>
      <pc:sldChg chg="del">
        <pc:chgData name="Doug Surrett" userId="c29c0aeddb7686cd" providerId="LiveId" clId="{DD0BCA86-D931-479B-9A4F-24DF6F0E2F38}" dt="2017-09-12T09:27:19.342" v="902" actId="2696"/>
        <pc:sldMkLst>
          <pc:docMk/>
          <pc:sldMk cId="4207971747" sldId="303"/>
        </pc:sldMkLst>
      </pc:sldChg>
      <pc:sldChg chg="del">
        <pc:chgData name="Doug Surrett" userId="c29c0aeddb7686cd" providerId="LiveId" clId="{DD0BCA86-D931-479B-9A4F-24DF6F0E2F38}" dt="2017-09-12T13:19:57.315" v="1904" actId="2696"/>
        <pc:sldMkLst>
          <pc:docMk/>
          <pc:sldMk cId="2498888290" sldId="304"/>
        </pc:sldMkLst>
      </pc:sldChg>
      <pc:sldChg chg="del">
        <pc:chgData name="Doug Surrett" userId="c29c0aeddb7686cd" providerId="LiveId" clId="{DD0BCA86-D931-479B-9A4F-24DF6F0E2F38}" dt="2017-09-12T13:16:51.947" v="1851" actId="2696"/>
        <pc:sldMkLst>
          <pc:docMk/>
          <pc:sldMk cId="2144577889" sldId="305"/>
        </pc:sldMkLst>
      </pc:sldChg>
      <pc:sldChg chg="modSp del modAnim">
        <pc:chgData name="Doug Surrett" userId="c29c0aeddb7686cd" providerId="LiveId" clId="{DD0BCA86-D931-479B-9A4F-24DF6F0E2F38}" dt="2017-09-12T13:18:23.386" v="1884" actId="2696"/>
        <pc:sldMkLst>
          <pc:docMk/>
          <pc:sldMk cId="221685441" sldId="306"/>
        </pc:sldMkLst>
        <pc:spChg chg="mod">
          <ac:chgData name="Doug Surrett" userId="c29c0aeddb7686cd" providerId="LiveId" clId="{DD0BCA86-D931-479B-9A4F-24DF6F0E2F38}" dt="2017-09-12T12:58:44.187" v="1397" actId="2696"/>
          <ac:spMkLst>
            <pc:docMk/>
            <pc:sldMk cId="221685441" sldId="306"/>
            <ac:spMk id="5" creationId="{00000000-0000-0000-0000-000000000000}"/>
          </ac:spMkLst>
        </pc:spChg>
      </pc:sldChg>
      <pc:sldChg chg="modSp del ord modAnim">
        <pc:chgData name="Doug Surrett" userId="c29c0aeddb7686cd" providerId="LiveId" clId="{DD0BCA86-D931-479B-9A4F-24DF6F0E2F38}" dt="2017-09-12T13:14:24.630" v="1821" actId="2696"/>
        <pc:sldMkLst>
          <pc:docMk/>
          <pc:sldMk cId="1131302573" sldId="307"/>
        </pc:sldMkLst>
        <pc:spChg chg="mod">
          <ac:chgData name="Doug Surrett" userId="c29c0aeddb7686cd" providerId="LiveId" clId="{DD0BCA86-D931-479B-9A4F-24DF6F0E2F38}" dt="2017-09-12T12:57:47.955" v="1383" actId="27636"/>
          <ac:spMkLst>
            <pc:docMk/>
            <pc:sldMk cId="1131302573" sldId="307"/>
            <ac:spMk id="5" creationId="{00000000-0000-0000-0000-000000000000}"/>
          </ac:spMkLst>
        </pc:spChg>
      </pc:sldChg>
      <pc:sldChg chg="addSp delSp modSp">
        <pc:chgData name="Doug Surrett" userId="c29c0aeddb7686cd" providerId="LiveId" clId="{DD0BCA86-D931-479B-9A4F-24DF6F0E2F38}" dt="2017-09-12T13:29:14.052" v="2010" actId="478"/>
        <pc:sldMkLst>
          <pc:docMk/>
          <pc:sldMk cId="2089301520" sldId="308"/>
        </pc:sldMkLst>
        <pc:spChg chg="add del mod">
          <ac:chgData name="Doug Surrett" userId="c29c0aeddb7686cd" providerId="LiveId" clId="{DD0BCA86-D931-479B-9A4F-24DF6F0E2F38}" dt="2017-09-12T13:29:01.776" v="2008" actId="478"/>
          <ac:spMkLst>
            <pc:docMk/>
            <pc:sldMk cId="2089301520" sldId="308"/>
            <ac:spMk id="2" creationId="{57F77B14-B137-48F3-A7D6-F46F9E7B14C6}"/>
          </ac:spMkLst>
        </pc:spChg>
        <pc:spChg chg="add del mod">
          <ac:chgData name="Doug Surrett" userId="c29c0aeddb7686cd" providerId="LiveId" clId="{DD0BCA86-D931-479B-9A4F-24DF6F0E2F38}" dt="2017-09-12T13:29:14.052" v="2010" actId="478"/>
          <ac:spMkLst>
            <pc:docMk/>
            <pc:sldMk cId="2089301520" sldId="308"/>
            <ac:spMk id="3" creationId="{0CFB13FE-59D3-4014-B27A-2E56ADEEC4AC}"/>
          </ac:spMkLst>
        </pc:spChg>
      </pc:sldChg>
      <pc:sldChg chg="addSp delSp modSp add mod setBg">
        <pc:chgData name="Doug Surrett" userId="c29c0aeddb7686cd" providerId="LiveId" clId="{DD0BCA86-D931-479B-9A4F-24DF6F0E2F38}" dt="2017-09-12T13:20:38.066" v="1908" actId="108"/>
        <pc:sldMkLst>
          <pc:docMk/>
          <pc:sldMk cId="1578498902" sldId="309"/>
        </pc:sldMkLst>
        <pc:spChg chg="del">
          <ac:chgData name="Doug Surrett" userId="c29c0aeddb7686cd" providerId="LiveId" clId="{DD0BCA86-D931-479B-9A4F-24DF6F0E2F38}" dt="2017-09-12T09:15:43.825" v="97" actId="108"/>
          <ac:spMkLst>
            <pc:docMk/>
            <pc:sldMk cId="1578498902" sldId="309"/>
            <ac:spMk id="2" creationId="{382253D2-1268-4137-A91A-1A9838C8BAEC}"/>
          </ac:spMkLst>
        </pc:spChg>
        <pc:spChg chg="del">
          <ac:chgData name="Doug Surrett" userId="c29c0aeddb7686cd" providerId="LiveId" clId="{DD0BCA86-D931-479B-9A4F-24DF6F0E2F38}" dt="2017-09-12T09:15:43.825" v="97" actId="108"/>
          <ac:spMkLst>
            <pc:docMk/>
            <pc:sldMk cId="1578498902" sldId="309"/>
            <ac:spMk id="3" creationId="{41BF7040-2062-4CF7-9B68-ED426CD20320}"/>
          </ac:spMkLst>
        </pc:spChg>
        <pc:spChg chg="add mod">
          <ac:chgData name="Doug Surrett" userId="c29c0aeddb7686cd" providerId="LiveId" clId="{DD0BCA86-D931-479B-9A4F-24DF6F0E2F38}" dt="2017-09-12T09:21:53.593" v="536" actId="26606"/>
          <ac:spMkLst>
            <pc:docMk/>
            <pc:sldMk cId="1578498902" sldId="309"/>
            <ac:spMk id="4" creationId="{220EF9AD-FE2B-44B3-88B6-DEF162CDEF75}"/>
          </ac:spMkLst>
        </pc:spChg>
        <pc:spChg chg="add del mod">
          <ac:chgData name="Doug Surrett" userId="c29c0aeddb7686cd" providerId="LiveId" clId="{DD0BCA86-D931-479B-9A4F-24DF6F0E2F38}" dt="2017-09-12T13:20:38.066" v="1908" actId="108"/>
          <ac:spMkLst>
            <pc:docMk/>
            <pc:sldMk cId="1578498902" sldId="309"/>
            <ac:spMk id="5" creationId="{EA28698A-4FE7-450C-8615-2AC4E5395D50}"/>
          </ac:spMkLst>
        </pc:spChg>
        <pc:spChg chg="add del">
          <ac:chgData name="Doug Surrett" userId="c29c0aeddb7686cd" providerId="LiveId" clId="{DD0BCA86-D931-479B-9A4F-24DF6F0E2F38}" dt="2017-09-12T09:21:53.593" v="536" actId="26606"/>
          <ac:spMkLst>
            <pc:docMk/>
            <pc:sldMk cId="1578498902" sldId="309"/>
            <ac:spMk id="8" creationId="{00000000-0000-0000-0000-000000000000}"/>
          </ac:spMkLst>
        </pc:spChg>
        <pc:spChg chg="add del">
          <ac:chgData name="Doug Surrett" userId="c29c0aeddb7686cd" providerId="LiveId" clId="{DD0BCA86-D931-479B-9A4F-24DF6F0E2F38}" dt="2017-09-12T09:21:53.593" v="536" actId="26606"/>
          <ac:spMkLst>
            <pc:docMk/>
            <pc:sldMk cId="1578498902" sldId="309"/>
            <ac:spMk id="9" creationId="{00000000-0000-0000-0000-000000000000}"/>
          </ac:spMkLst>
        </pc:spChg>
        <pc:spChg chg="add del">
          <ac:chgData name="Doug Surrett" userId="c29c0aeddb7686cd" providerId="LiveId" clId="{DD0BCA86-D931-479B-9A4F-24DF6F0E2F38}" dt="2017-09-12T09:18:34.396" v="364" actId="26606"/>
          <ac:spMkLst>
            <pc:docMk/>
            <pc:sldMk cId="1578498902" sldId="309"/>
            <ac:spMk id="12" creationId="{00000000-0000-0000-0000-000000000000}"/>
          </ac:spMkLst>
        </pc:spChg>
        <pc:spChg chg="add del">
          <ac:chgData name="Doug Surrett" userId="c29c0aeddb7686cd" providerId="LiveId" clId="{DD0BCA86-D931-479B-9A4F-24DF6F0E2F38}" dt="2017-09-12T09:18:30.655" v="363" actId="26606"/>
          <ac:spMkLst>
            <pc:docMk/>
            <pc:sldMk cId="1578498902" sldId="309"/>
            <ac:spMk id="19" creationId="{00000000-0000-0000-0000-000000000000}"/>
          </ac:spMkLst>
        </pc:spChg>
        <pc:spChg chg="add del">
          <ac:chgData name="Doug Surrett" userId="c29c0aeddb7686cd" providerId="LiveId" clId="{DD0BCA86-D931-479B-9A4F-24DF6F0E2F38}" dt="2017-09-12T09:18:30.655" v="363" actId="26606"/>
          <ac:spMkLst>
            <pc:docMk/>
            <pc:sldMk cId="1578498902" sldId="309"/>
            <ac:spMk id="21" creationId="{00000000-0000-0000-0000-000000000000}"/>
          </ac:spMkLst>
        </pc:spChg>
        <pc:graphicFrameChg chg="add del mod modGraphic">
          <ac:chgData name="Doug Surrett" userId="c29c0aeddb7686cd" providerId="LiveId" clId="{DD0BCA86-D931-479B-9A4F-24DF6F0E2F38}" dt="2017-09-12T09:18:34.396" v="364" actId="26606"/>
          <ac:graphicFrameMkLst>
            <pc:docMk/>
            <pc:sldMk cId="1578498902" sldId="309"/>
            <ac:graphicFrameMk id="7" creationId="{00000000-0000-0000-0000-000000000000}"/>
          </ac:graphicFrameMkLst>
        </pc:graphicFrameChg>
        <pc:graphicFrameChg chg="add del">
          <ac:chgData name="Doug Surrett" userId="c29c0aeddb7686cd" providerId="LiveId" clId="{DD0BCA86-D931-479B-9A4F-24DF6F0E2F38}" dt="2017-09-12T09:21:53.593" v="536" actId="26606"/>
          <ac:graphicFrameMkLst>
            <pc:docMk/>
            <pc:sldMk cId="1578498902" sldId="309"/>
            <ac:graphicFrameMk id="10" creationId="{00000000-0000-0000-0000-000000000000}"/>
          </ac:graphicFrameMkLst>
        </pc:graphicFrameChg>
        <pc:cxnChg chg="add del">
          <ac:chgData name="Doug Surrett" userId="c29c0aeddb7686cd" providerId="LiveId" clId="{DD0BCA86-D931-479B-9A4F-24DF6F0E2F38}" dt="2017-09-12T09:18:34.396" v="364" actId="26606"/>
          <ac:cxnSpMkLst>
            <pc:docMk/>
            <pc:sldMk cId="1578498902" sldId="309"/>
            <ac:cxnSpMk id="14" creationId="{00000000-0000-0000-0000-000000000000}"/>
          </ac:cxnSpMkLst>
        </pc:cxnChg>
      </pc:sldChg>
      <pc:sldChg chg="addSp delSp modSp add mod ord modAnim setClrOvrMap delDesignElem">
        <pc:chgData name="Doug Surrett" userId="c29c0aeddb7686cd" providerId="LiveId" clId="{DD0BCA86-D931-479B-9A4F-24DF6F0E2F38}" dt="2017-09-12T13:29:44.503" v="2011"/>
        <pc:sldMkLst>
          <pc:docMk/>
          <pc:sldMk cId="2857322214" sldId="310"/>
        </pc:sldMkLst>
        <pc:spChg chg="mod">
          <ac:chgData name="Doug Surrett" userId="c29c0aeddb7686cd" providerId="LiveId" clId="{DD0BCA86-D931-479B-9A4F-24DF6F0E2F38}" dt="2017-09-12T13:27:42.868" v="1995" actId="26606"/>
          <ac:spMkLst>
            <pc:docMk/>
            <pc:sldMk cId="2857322214" sldId="310"/>
            <ac:spMk id="4" creationId="{00000000-0000-0000-0000-000000000000}"/>
          </ac:spMkLst>
        </pc:spChg>
        <pc:spChg chg="mod">
          <ac:chgData name="Doug Surrett" userId="c29c0aeddb7686cd" providerId="LiveId" clId="{DD0BCA86-D931-479B-9A4F-24DF6F0E2F38}" dt="2017-09-12T13:27:42.868" v="1995" actId="26606"/>
          <ac:spMkLst>
            <pc:docMk/>
            <pc:sldMk cId="2857322214" sldId="310"/>
            <ac:spMk id="5" creationId="{00000000-0000-0000-0000-000000000000}"/>
          </ac:spMkLst>
        </pc:spChg>
        <pc:spChg chg="add del">
          <ac:chgData name="Doug Surrett" userId="c29c0aeddb7686cd" providerId="LiveId" clId="{DD0BCA86-D931-479B-9A4F-24DF6F0E2F38}" dt="2017-09-12T13:27:06.471" v="1980" actId="26606"/>
          <ac:spMkLst>
            <pc:docMk/>
            <pc:sldMk cId="2857322214" sldId="310"/>
            <ac:spMk id="14" creationId="{00000000-0000-0000-0000-000000000000}"/>
          </ac:spMkLst>
        </pc:spChg>
        <pc:spChg chg="add del">
          <ac:chgData name="Doug Surrett" userId="c29c0aeddb7686cd" providerId="LiveId" clId="{DD0BCA86-D931-479B-9A4F-24DF6F0E2F38}" dt="2017-09-12T13:27:12.313" v="1982" actId="26606"/>
          <ac:spMkLst>
            <pc:docMk/>
            <pc:sldMk cId="2857322214" sldId="310"/>
            <ac:spMk id="16" creationId="{00000000-0000-0000-0000-000000000000}"/>
          </ac:spMkLst>
        </pc:spChg>
        <pc:spChg chg="add del">
          <ac:chgData name="Doug Surrett" userId="c29c0aeddb7686cd" providerId="LiveId" clId="{DD0BCA86-D931-479B-9A4F-24DF6F0E2F38}" dt="2017-09-12T13:26:33.176" v="1978"/>
          <ac:spMkLst>
            <pc:docMk/>
            <pc:sldMk cId="2857322214" sldId="310"/>
            <ac:spMk id="17" creationId="{00000000-0000-0000-0000-000000000000}"/>
          </ac:spMkLst>
        </pc:spChg>
        <pc:spChg chg="add del">
          <ac:chgData name="Doug Surrett" userId="c29c0aeddb7686cd" providerId="LiveId" clId="{DD0BCA86-D931-479B-9A4F-24DF6F0E2F38}" dt="2017-09-12T13:27:12.313" v="1982" actId="26606"/>
          <ac:spMkLst>
            <pc:docMk/>
            <pc:sldMk cId="2857322214" sldId="310"/>
            <ac:spMk id="18" creationId="{00000000-0000-0000-0000-000000000000}"/>
          </ac:spMkLst>
        </pc:spChg>
        <pc:spChg chg="add del">
          <ac:chgData name="Doug Surrett" userId="c29c0aeddb7686cd" providerId="LiveId" clId="{DD0BCA86-D931-479B-9A4F-24DF6F0E2F38}" dt="2017-09-12T13:27:12.313" v="1982" actId="26606"/>
          <ac:spMkLst>
            <pc:docMk/>
            <pc:sldMk cId="2857322214" sldId="310"/>
            <ac:spMk id="19" creationId="{00000000-0000-0000-0000-000000000000}"/>
          </ac:spMkLst>
        </pc:spChg>
        <pc:spChg chg="add del">
          <ac:chgData name="Doug Surrett" userId="c29c0aeddb7686cd" providerId="LiveId" clId="{DD0BCA86-D931-479B-9A4F-24DF6F0E2F38}" dt="2017-09-12T13:27:12.313" v="1982" actId="26606"/>
          <ac:spMkLst>
            <pc:docMk/>
            <pc:sldMk cId="2857322214" sldId="310"/>
            <ac:spMk id="20" creationId="{00000000-0000-0000-0000-000000000000}"/>
          </ac:spMkLst>
        </pc:spChg>
        <pc:spChg chg="add del">
          <ac:chgData name="Doug Surrett" userId="c29c0aeddb7686cd" providerId="LiveId" clId="{DD0BCA86-D931-479B-9A4F-24DF6F0E2F38}" dt="2017-09-12T13:27:12.313" v="1982" actId="26606"/>
          <ac:spMkLst>
            <pc:docMk/>
            <pc:sldMk cId="2857322214" sldId="310"/>
            <ac:spMk id="22" creationId="{00000000-0000-0000-0000-000000000000}"/>
          </ac:spMkLst>
        </pc:spChg>
        <pc:spChg chg="add del">
          <ac:chgData name="Doug Surrett" userId="c29c0aeddb7686cd" providerId="LiveId" clId="{DD0BCA86-D931-479B-9A4F-24DF6F0E2F38}" dt="2017-09-12T13:27:15.408" v="1984" actId="26606"/>
          <ac:spMkLst>
            <pc:docMk/>
            <pc:sldMk cId="2857322214" sldId="310"/>
            <ac:spMk id="26" creationId="{00000000-0000-0000-0000-000000000000}"/>
          </ac:spMkLst>
        </pc:spChg>
        <pc:spChg chg="add del">
          <ac:chgData name="Doug Surrett" userId="c29c0aeddb7686cd" providerId="LiveId" clId="{DD0BCA86-D931-479B-9A4F-24DF6F0E2F38}" dt="2017-09-12T13:27:15.408" v="1984" actId="26606"/>
          <ac:spMkLst>
            <pc:docMk/>
            <pc:sldMk cId="2857322214" sldId="310"/>
            <ac:spMk id="27" creationId="{00000000-0000-0000-0000-000000000000}"/>
          </ac:spMkLst>
        </pc:spChg>
        <pc:spChg chg="add del">
          <ac:chgData name="Doug Surrett" userId="c29c0aeddb7686cd" providerId="LiveId" clId="{DD0BCA86-D931-479B-9A4F-24DF6F0E2F38}" dt="2017-09-12T13:27:15.408" v="1984" actId="26606"/>
          <ac:spMkLst>
            <pc:docMk/>
            <pc:sldMk cId="2857322214" sldId="310"/>
            <ac:spMk id="28" creationId="{00000000-0000-0000-0000-000000000000}"/>
          </ac:spMkLst>
        </pc:spChg>
        <pc:spChg chg="add del">
          <ac:chgData name="Doug Surrett" userId="c29c0aeddb7686cd" providerId="LiveId" clId="{DD0BCA86-D931-479B-9A4F-24DF6F0E2F38}" dt="2017-09-12T13:27:15.408" v="1984" actId="26606"/>
          <ac:spMkLst>
            <pc:docMk/>
            <pc:sldMk cId="2857322214" sldId="310"/>
            <ac:spMk id="29" creationId="{00000000-0000-0000-0000-000000000000}"/>
          </ac:spMkLst>
        </pc:spChg>
        <pc:spChg chg="add del">
          <ac:chgData name="Doug Surrett" userId="c29c0aeddb7686cd" providerId="LiveId" clId="{DD0BCA86-D931-479B-9A4F-24DF6F0E2F38}" dt="2017-09-12T13:27:15.408" v="1984" actId="26606"/>
          <ac:spMkLst>
            <pc:docMk/>
            <pc:sldMk cId="2857322214" sldId="310"/>
            <ac:spMk id="30" creationId="{00000000-0000-0000-0000-000000000000}"/>
          </ac:spMkLst>
        </pc:spChg>
        <pc:spChg chg="add del">
          <ac:chgData name="Doug Surrett" userId="c29c0aeddb7686cd" providerId="LiveId" clId="{DD0BCA86-D931-479B-9A4F-24DF6F0E2F38}" dt="2017-09-12T13:27:17.682" v="1986" actId="26606"/>
          <ac:spMkLst>
            <pc:docMk/>
            <pc:sldMk cId="2857322214" sldId="310"/>
            <ac:spMk id="33" creationId="{00000000-0000-0000-0000-000000000000}"/>
          </ac:spMkLst>
        </pc:spChg>
        <pc:spChg chg="add del">
          <ac:chgData name="Doug Surrett" userId="c29c0aeddb7686cd" providerId="LiveId" clId="{DD0BCA86-D931-479B-9A4F-24DF6F0E2F38}" dt="2017-09-12T13:27:21.992" v="1988" actId="26606"/>
          <ac:spMkLst>
            <pc:docMk/>
            <pc:sldMk cId="2857322214" sldId="310"/>
            <ac:spMk id="35" creationId="{00000000-0000-0000-0000-000000000000}"/>
          </ac:spMkLst>
        </pc:spChg>
        <pc:spChg chg="add del">
          <ac:chgData name="Doug Surrett" userId="c29c0aeddb7686cd" providerId="LiveId" clId="{DD0BCA86-D931-479B-9A4F-24DF6F0E2F38}" dt="2017-09-12T13:27:21.992" v="1988" actId="26606"/>
          <ac:spMkLst>
            <pc:docMk/>
            <pc:sldMk cId="2857322214" sldId="310"/>
            <ac:spMk id="36" creationId="{00000000-0000-0000-0000-000000000000}"/>
          </ac:spMkLst>
        </pc:spChg>
        <pc:spChg chg="add del">
          <ac:chgData name="Doug Surrett" userId="c29c0aeddb7686cd" providerId="LiveId" clId="{DD0BCA86-D931-479B-9A4F-24DF6F0E2F38}" dt="2017-09-12T13:27:30.253" v="1990" actId="26606"/>
          <ac:spMkLst>
            <pc:docMk/>
            <pc:sldMk cId="2857322214" sldId="310"/>
            <ac:spMk id="38" creationId="{00000000-0000-0000-0000-000000000000}"/>
          </ac:spMkLst>
        </pc:spChg>
        <pc:spChg chg="add del">
          <ac:chgData name="Doug Surrett" userId="c29c0aeddb7686cd" providerId="LiveId" clId="{DD0BCA86-D931-479B-9A4F-24DF6F0E2F38}" dt="2017-09-12T13:27:30.253" v="1990" actId="26606"/>
          <ac:spMkLst>
            <pc:docMk/>
            <pc:sldMk cId="2857322214" sldId="310"/>
            <ac:spMk id="39" creationId="{00000000-0000-0000-0000-000000000000}"/>
          </ac:spMkLst>
        </pc:spChg>
        <pc:spChg chg="add del">
          <ac:chgData name="Doug Surrett" userId="c29c0aeddb7686cd" providerId="LiveId" clId="{DD0BCA86-D931-479B-9A4F-24DF6F0E2F38}" dt="2017-09-12T13:27:38.445" v="1992" actId="26606"/>
          <ac:spMkLst>
            <pc:docMk/>
            <pc:sldMk cId="2857322214" sldId="310"/>
            <ac:spMk id="41" creationId="{00000000-0000-0000-0000-000000000000}"/>
          </ac:spMkLst>
        </pc:spChg>
        <pc:spChg chg="add del">
          <ac:chgData name="Doug Surrett" userId="c29c0aeddb7686cd" providerId="LiveId" clId="{DD0BCA86-D931-479B-9A4F-24DF6F0E2F38}" dt="2017-09-12T13:27:38.445" v="1992" actId="26606"/>
          <ac:spMkLst>
            <pc:docMk/>
            <pc:sldMk cId="2857322214" sldId="310"/>
            <ac:spMk id="42" creationId="{00000000-0000-0000-0000-000000000000}"/>
          </ac:spMkLst>
        </pc:spChg>
        <pc:spChg chg="add del">
          <ac:chgData name="Doug Surrett" userId="c29c0aeddb7686cd" providerId="LiveId" clId="{DD0BCA86-D931-479B-9A4F-24DF6F0E2F38}" dt="2017-09-12T13:27:42.852" v="1994" actId="26606"/>
          <ac:spMkLst>
            <pc:docMk/>
            <pc:sldMk cId="2857322214" sldId="310"/>
            <ac:spMk id="44" creationId="{00000000-0000-0000-0000-000000000000}"/>
          </ac:spMkLst>
        </pc:spChg>
        <pc:spChg chg="add">
          <ac:chgData name="Doug Surrett" userId="c29c0aeddb7686cd" providerId="LiveId" clId="{DD0BCA86-D931-479B-9A4F-24DF6F0E2F38}" dt="2017-09-12T13:27:42.868" v="1995" actId="26606"/>
          <ac:spMkLst>
            <pc:docMk/>
            <pc:sldMk cId="2857322214" sldId="310"/>
            <ac:spMk id="46" creationId="{00000000-0000-0000-0000-000000000000}"/>
          </ac:spMkLst>
        </pc:spChg>
        <pc:spChg chg="add">
          <ac:chgData name="Doug Surrett" userId="c29c0aeddb7686cd" providerId="LiveId" clId="{DD0BCA86-D931-479B-9A4F-24DF6F0E2F38}" dt="2017-09-12T13:27:42.868" v="1995" actId="26606"/>
          <ac:spMkLst>
            <pc:docMk/>
            <pc:sldMk cId="2857322214" sldId="310"/>
            <ac:spMk id="47" creationId="{00000000-0000-0000-0000-000000000000}"/>
          </ac:spMkLst>
        </pc:spChg>
        <pc:picChg chg="mod">
          <ac:chgData name="Doug Surrett" userId="c29c0aeddb7686cd" providerId="LiveId" clId="{DD0BCA86-D931-479B-9A4F-24DF6F0E2F38}" dt="2017-09-12T13:29:44.503" v="2011"/>
          <ac:picMkLst>
            <pc:docMk/>
            <pc:sldMk cId="2857322214" sldId="310"/>
            <ac:picMk id="7" creationId="{00000000-0000-0000-0000-000000000000}"/>
          </ac:picMkLst>
        </pc:picChg>
        <pc:picChg chg="add del mod">
          <ac:chgData name="Doug Surrett" userId="c29c0aeddb7686cd" providerId="LiveId" clId="{DD0BCA86-D931-479B-9A4F-24DF6F0E2F38}" dt="2017-09-12T13:08:29.616" v="1767"/>
          <ac:picMkLst>
            <pc:docMk/>
            <pc:sldMk cId="2857322214" sldId="310"/>
            <ac:picMk id="8" creationId="{AE93151C-0313-4DA6-AA79-48737C017414}"/>
          </ac:picMkLst>
        </pc:picChg>
        <pc:picChg chg="add mod ord">
          <ac:chgData name="Doug Surrett" userId="c29c0aeddb7686cd" providerId="LiveId" clId="{DD0BCA86-D931-479B-9A4F-24DF6F0E2F38}" dt="2017-09-12T13:27:58.483" v="1996" actId="27614"/>
          <ac:picMkLst>
            <pc:docMk/>
            <pc:sldMk cId="2857322214" sldId="310"/>
            <ac:picMk id="9" creationId="{8C8EF392-7270-4ADC-823F-EC08F6DE6B9C}"/>
          </ac:picMkLst>
        </pc:picChg>
        <pc:picChg chg="add del mod ord">
          <ac:chgData name="Doug Surrett" userId="c29c0aeddb7686cd" providerId="LiveId" clId="{DD0BCA86-D931-479B-9A4F-24DF6F0E2F38}" dt="2017-09-12T13:08:56.563" v="1772" actId="478"/>
          <ac:picMkLst>
            <pc:docMk/>
            <pc:sldMk cId="2857322214" sldId="310"/>
            <ac:picMk id="12" creationId="{00000000-0000-0000-0000-000000000000}"/>
          </ac:picMkLst>
        </pc:picChg>
        <pc:cxnChg chg="add del">
          <ac:chgData name="Doug Surrett" userId="c29c0aeddb7686cd" providerId="LiveId" clId="{DD0BCA86-D931-479B-9A4F-24DF6F0E2F38}" dt="2017-09-12T13:27:12.313" v="1982" actId="26606"/>
          <ac:cxnSpMkLst>
            <pc:docMk/>
            <pc:sldMk cId="2857322214" sldId="310"/>
            <ac:cxnSpMk id="24" creationId="{00000000-0000-0000-0000-000000000000}"/>
          </ac:cxnSpMkLst>
        </pc:cxnChg>
        <pc:cxnChg chg="add del">
          <ac:chgData name="Doug Surrett" userId="c29c0aeddb7686cd" providerId="LiveId" clId="{DD0BCA86-D931-479B-9A4F-24DF6F0E2F38}" dt="2017-09-12T13:27:15.408" v="1984" actId="26606"/>
          <ac:cxnSpMkLst>
            <pc:docMk/>
            <pc:sldMk cId="2857322214" sldId="310"/>
            <ac:cxnSpMk id="31" creationId="{00000000-0000-0000-0000-000000000000}"/>
          </ac:cxnSpMkLst>
        </pc:cxnChg>
      </pc:sldChg>
      <pc:sldChg chg="addSp delSp modSp add delDesignElem">
        <pc:chgData name="Doug Surrett" userId="c29c0aeddb7686cd" providerId="LiveId" clId="{DD0BCA86-D931-479B-9A4F-24DF6F0E2F38}" dt="2017-09-12T13:32:13.579" v="2025"/>
        <pc:sldMkLst>
          <pc:docMk/>
          <pc:sldMk cId="218434841" sldId="311"/>
        </pc:sldMkLst>
        <pc:spChg chg="mod">
          <ac:chgData name="Doug Surrett" userId="c29c0aeddb7686cd" providerId="LiveId" clId="{DD0BCA86-D931-479B-9A4F-24DF6F0E2F38}" dt="2017-09-12T13:28:47.149" v="2005" actId="26606"/>
          <ac:spMkLst>
            <pc:docMk/>
            <pc:sldMk cId="218434841" sldId="311"/>
            <ac:spMk id="4" creationId="{00000000-0000-0000-0000-000000000000}"/>
          </ac:spMkLst>
        </pc:spChg>
        <pc:spChg chg="mod">
          <ac:chgData name="Doug Surrett" userId="c29c0aeddb7686cd" providerId="LiveId" clId="{DD0BCA86-D931-479B-9A4F-24DF6F0E2F38}" dt="2017-09-12T13:32:13.579" v="2025"/>
          <ac:spMkLst>
            <pc:docMk/>
            <pc:sldMk cId="218434841" sldId="311"/>
            <ac:spMk id="5" creationId="{00000000-0000-0000-0000-000000000000}"/>
          </ac:spMkLst>
        </pc:spChg>
        <pc:spChg chg="add">
          <ac:chgData name="Doug Surrett" userId="c29c0aeddb7686cd" providerId="LiveId" clId="{DD0BCA86-D931-479B-9A4F-24DF6F0E2F38}" dt="2017-09-12T13:28:47.149" v="2005" actId="26606"/>
          <ac:spMkLst>
            <pc:docMk/>
            <pc:sldMk cId="218434841" sldId="311"/>
            <ac:spMk id="14" creationId="{00000000-0000-0000-0000-000000000000}"/>
          </ac:spMkLst>
        </pc:spChg>
        <pc:spChg chg="add">
          <ac:chgData name="Doug Surrett" userId="c29c0aeddb7686cd" providerId="LiveId" clId="{DD0BCA86-D931-479B-9A4F-24DF6F0E2F38}" dt="2017-09-12T13:28:47.149" v="2005" actId="26606"/>
          <ac:spMkLst>
            <pc:docMk/>
            <pc:sldMk cId="218434841" sldId="311"/>
            <ac:spMk id="16" creationId="{00000000-0000-0000-0000-000000000000}"/>
          </ac:spMkLst>
        </pc:spChg>
        <pc:spChg chg="del">
          <ac:chgData name="Doug Surrett" userId="c29c0aeddb7686cd" providerId="LiveId" clId="{DD0BCA86-D931-479B-9A4F-24DF6F0E2F38}" dt="2017-09-12T13:28:43.617" v="2004"/>
          <ac:spMkLst>
            <pc:docMk/>
            <pc:sldMk cId="218434841" sldId="311"/>
            <ac:spMk id="17" creationId="{00000000-0000-0000-0000-000000000000}"/>
          </ac:spMkLst>
        </pc:spChg>
        <pc:picChg chg="mod">
          <ac:chgData name="Doug Surrett" userId="c29c0aeddb7686cd" providerId="LiveId" clId="{DD0BCA86-D931-479B-9A4F-24DF6F0E2F38}" dt="2017-09-12T13:30:09.536" v="2014"/>
          <ac:picMkLst>
            <pc:docMk/>
            <pc:sldMk cId="218434841" sldId="311"/>
            <ac:picMk id="7" creationId="{00000000-0000-0000-0000-000000000000}"/>
          </ac:picMkLst>
        </pc:picChg>
        <pc:picChg chg="mod ord">
          <ac:chgData name="Doug Surrett" userId="c29c0aeddb7686cd" providerId="LiveId" clId="{DD0BCA86-D931-479B-9A4F-24DF6F0E2F38}" dt="2017-09-12T13:28:53.287" v="2006" actId="27614"/>
          <ac:picMkLst>
            <pc:docMk/>
            <pc:sldMk cId="218434841" sldId="311"/>
            <ac:picMk id="9" creationId="{8C8EF392-7270-4ADC-823F-EC08F6DE6B9C}"/>
          </ac:picMkLst>
        </pc:picChg>
      </pc:sldChg>
      <pc:sldChg chg="addSp delSp modSp add modAnim delDesignElem">
        <pc:chgData name="Doug Surrett" userId="c29c0aeddb7686cd" providerId="LiveId" clId="{DD0BCA86-D931-479B-9A4F-24DF6F0E2F38}" dt="2017-09-12T13:29:56.275" v="2012"/>
        <pc:sldMkLst>
          <pc:docMk/>
          <pc:sldMk cId="3769145840" sldId="312"/>
        </pc:sldMkLst>
        <pc:spChg chg="mod">
          <ac:chgData name="Doug Surrett" userId="c29c0aeddb7686cd" providerId="LiveId" clId="{DD0BCA86-D931-479B-9A4F-24DF6F0E2F38}" dt="2017-09-12T13:28:12.565" v="1999" actId="26606"/>
          <ac:spMkLst>
            <pc:docMk/>
            <pc:sldMk cId="3769145840" sldId="312"/>
            <ac:spMk id="4" creationId="{00000000-0000-0000-0000-000000000000}"/>
          </ac:spMkLst>
        </pc:spChg>
        <pc:spChg chg="mod">
          <ac:chgData name="Doug Surrett" userId="c29c0aeddb7686cd" providerId="LiveId" clId="{DD0BCA86-D931-479B-9A4F-24DF6F0E2F38}" dt="2017-09-12T13:28:12.565" v="1999" actId="26606"/>
          <ac:spMkLst>
            <pc:docMk/>
            <pc:sldMk cId="3769145840" sldId="312"/>
            <ac:spMk id="5" creationId="{00000000-0000-0000-0000-000000000000}"/>
          </ac:spMkLst>
        </pc:spChg>
        <pc:spChg chg="add">
          <ac:chgData name="Doug Surrett" userId="c29c0aeddb7686cd" providerId="LiveId" clId="{DD0BCA86-D931-479B-9A4F-24DF6F0E2F38}" dt="2017-09-12T13:28:12.565" v="1999" actId="26606"/>
          <ac:spMkLst>
            <pc:docMk/>
            <pc:sldMk cId="3769145840" sldId="312"/>
            <ac:spMk id="14" creationId="{00000000-0000-0000-0000-000000000000}"/>
          </ac:spMkLst>
        </pc:spChg>
        <pc:spChg chg="add">
          <ac:chgData name="Doug Surrett" userId="c29c0aeddb7686cd" providerId="LiveId" clId="{DD0BCA86-D931-479B-9A4F-24DF6F0E2F38}" dt="2017-09-12T13:28:12.565" v="1999" actId="26606"/>
          <ac:spMkLst>
            <pc:docMk/>
            <pc:sldMk cId="3769145840" sldId="312"/>
            <ac:spMk id="16" creationId="{00000000-0000-0000-0000-000000000000}"/>
          </ac:spMkLst>
        </pc:spChg>
        <pc:spChg chg="del">
          <ac:chgData name="Doug Surrett" userId="c29c0aeddb7686cd" providerId="LiveId" clId="{DD0BCA86-D931-479B-9A4F-24DF6F0E2F38}" dt="2017-09-12T13:28:07.298" v="1998"/>
          <ac:spMkLst>
            <pc:docMk/>
            <pc:sldMk cId="3769145840" sldId="312"/>
            <ac:spMk id="17" creationId="{00000000-0000-0000-0000-000000000000}"/>
          </ac:spMkLst>
        </pc:spChg>
        <pc:picChg chg="mod">
          <ac:chgData name="Doug Surrett" userId="c29c0aeddb7686cd" providerId="LiveId" clId="{DD0BCA86-D931-479B-9A4F-24DF6F0E2F38}" dt="2017-09-12T13:29:56.275" v="2012"/>
          <ac:picMkLst>
            <pc:docMk/>
            <pc:sldMk cId="3769145840" sldId="312"/>
            <ac:picMk id="7" creationId="{00000000-0000-0000-0000-000000000000}"/>
          </ac:picMkLst>
        </pc:picChg>
        <pc:picChg chg="mod ord">
          <ac:chgData name="Doug Surrett" userId="c29c0aeddb7686cd" providerId="LiveId" clId="{DD0BCA86-D931-479B-9A4F-24DF6F0E2F38}" dt="2017-09-12T13:28:12.565" v="1999" actId="26606"/>
          <ac:picMkLst>
            <pc:docMk/>
            <pc:sldMk cId="3769145840" sldId="312"/>
            <ac:picMk id="9" creationId="{8C8EF392-7270-4ADC-823F-EC08F6DE6B9C}"/>
          </ac:picMkLst>
        </pc:picChg>
      </pc:sldChg>
      <pc:sldChg chg="addSp delSp modSp add modAnim delDesignElem">
        <pc:chgData name="Doug Surrett" userId="c29c0aeddb7686cd" providerId="LiveId" clId="{DD0BCA86-D931-479B-9A4F-24DF6F0E2F38}" dt="2017-09-12T13:30:02.954" v="2013"/>
        <pc:sldMkLst>
          <pc:docMk/>
          <pc:sldMk cId="514703709" sldId="313"/>
        </pc:sldMkLst>
        <pc:spChg chg="mod">
          <ac:chgData name="Doug Surrett" userId="c29c0aeddb7686cd" providerId="LiveId" clId="{DD0BCA86-D931-479B-9A4F-24DF6F0E2F38}" dt="2017-09-12T13:28:32.812" v="2002" actId="26606"/>
          <ac:spMkLst>
            <pc:docMk/>
            <pc:sldMk cId="514703709" sldId="313"/>
            <ac:spMk id="4" creationId="{00000000-0000-0000-0000-000000000000}"/>
          </ac:spMkLst>
        </pc:spChg>
        <pc:spChg chg="mod">
          <ac:chgData name="Doug Surrett" userId="c29c0aeddb7686cd" providerId="LiveId" clId="{DD0BCA86-D931-479B-9A4F-24DF6F0E2F38}" dt="2017-09-12T13:28:32.812" v="2002" actId="26606"/>
          <ac:spMkLst>
            <pc:docMk/>
            <pc:sldMk cId="514703709" sldId="313"/>
            <ac:spMk id="5" creationId="{00000000-0000-0000-0000-000000000000}"/>
          </ac:spMkLst>
        </pc:spChg>
        <pc:spChg chg="add">
          <ac:chgData name="Doug Surrett" userId="c29c0aeddb7686cd" providerId="LiveId" clId="{DD0BCA86-D931-479B-9A4F-24DF6F0E2F38}" dt="2017-09-12T13:28:32.812" v="2002" actId="26606"/>
          <ac:spMkLst>
            <pc:docMk/>
            <pc:sldMk cId="514703709" sldId="313"/>
            <ac:spMk id="14" creationId="{00000000-0000-0000-0000-000000000000}"/>
          </ac:spMkLst>
        </pc:spChg>
        <pc:spChg chg="add">
          <ac:chgData name="Doug Surrett" userId="c29c0aeddb7686cd" providerId="LiveId" clId="{DD0BCA86-D931-479B-9A4F-24DF6F0E2F38}" dt="2017-09-12T13:28:32.812" v="2002" actId="26606"/>
          <ac:spMkLst>
            <pc:docMk/>
            <pc:sldMk cId="514703709" sldId="313"/>
            <ac:spMk id="16" creationId="{00000000-0000-0000-0000-000000000000}"/>
          </ac:spMkLst>
        </pc:spChg>
        <pc:spChg chg="del">
          <ac:chgData name="Doug Surrett" userId="c29c0aeddb7686cd" providerId="LiveId" clId="{DD0BCA86-D931-479B-9A4F-24DF6F0E2F38}" dt="2017-09-12T13:28:28.802" v="2001"/>
          <ac:spMkLst>
            <pc:docMk/>
            <pc:sldMk cId="514703709" sldId="313"/>
            <ac:spMk id="17" creationId="{00000000-0000-0000-0000-000000000000}"/>
          </ac:spMkLst>
        </pc:spChg>
        <pc:picChg chg="mod">
          <ac:chgData name="Doug Surrett" userId="c29c0aeddb7686cd" providerId="LiveId" clId="{DD0BCA86-D931-479B-9A4F-24DF6F0E2F38}" dt="2017-09-12T13:30:02.954" v="2013"/>
          <ac:picMkLst>
            <pc:docMk/>
            <pc:sldMk cId="514703709" sldId="313"/>
            <ac:picMk id="7" creationId="{00000000-0000-0000-0000-000000000000}"/>
          </ac:picMkLst>
        </pc:picChg>
        <pc:picChg chg="mod ord">
          <ac:chgData name="Doug Surrett" userId="c29c0aeddb7686cd" providerId="LiveId" clId="{DD0BCA86-D931-479B-9A4F-24DF6F0E2F38}" dt="2017-09-12T13:28:32.812" v="2002" actId="26606"/>
          <ac:picMkLst>
            <pc:docMk/>
            <pc:sldMk cId="514703709" sldId="313"/>
            <ac:picMk id="9" creationId="{8C8EF392-7270-4ADC-823F-EC08F6DE6B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45CD0-8857-4147-9B06-B0184DD589E7}" type="datetimeFigureOut">
              <a:rPr lang="en-US" smtClean="0"/>
              <a:t>9/18/2017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D8EFA-D35B-794B-9835-E554E0D5E78F}" type="slidenum">
              <a:rPr lang="en-US" smtClean="0"/>
              <a:t>‹#›</a:t>
            </a:fld>
            <a:endParaRPr lang="en-US"/>
          </a:p>
        </p:txBody>
      </p:sp>
    </p:spTree>
    <p:extLst>
      <p:ext uri="{BB962C8B-B14F-4D97-AF65-F5344CB8AC3E}">
        <p14:creationId xmlns:p14="http://schemas.microsoft.com/office/powerpoint/2010/main" val="50636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8D45B-5FED-41D4-AA97-D72E47580A69}" type="slidenum">
              <a:rPr lang="en-US" smtClean="0"/>
              <a:t>1</a:t>
            </a:fld>
            <a:endParaRPr lang="en-US"/>
          </a:p>
        </p:txBody>
      </p:sp>
    </p:spTree>
    <p:extLst>
      <p:ext uri="{BB962C8B-B14F-4D97-AF65-F5344CB8AC3E}">
        <p14:creationId xmlns:p14="http://schemas.microsoft.com/office/powerpoint/2010/main" val="422340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76368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53116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722857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839715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Verdana"/>
              </a:rPr>
              <a:t>Examples:</a:t>
            </a:r>
          </a:p>
          <a:p>
            <a:pPr algn="l"/>
            <a:endParaRPr lang="en-US" dirty="0">
              <a:cs typeface="Verdana"/>
            </a:endParaRPr>
          </a:p>
          <a:p>
            <a:pPr algn="l"/>
            <a:r>
              <a:rPr lang="en-US" dirty="0">
                <a:cs typeface="Verdana"/>
              </a:rPr>
              <a:t>Autonomous Consumption – we enable our clients to consume as many or as few network features as they want to. If a TL carrier in the US only wants to expose their capacity for a single lane with specialized equipment, we can accommodate this. Alternatively, if one of our Freight Forwarding clients wants to expose their service offering to our entire customer base, we can facilitate this. </a:t>
            </a:r>
          </a:p>
          <a:p>
            <a:pPr algn="l"/>
            <a:endParaRPr lang="en-US" dirty="0">
              <a:cs typeface="Verdana"/>
            </a:endParaRPr>
          </a:p>
          <a:p>
            <a:pPr algn="l"/>
            <a:r>
              <a:rPr lang="en-US" dirty="0">
                <a:cs typeface="Verdana"/>
              </a:rPr>
              <a:t>Full integrity – we continuously monitor trade compliance and customs changes so that our customers are able to move products across border friction free.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8523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8D45B-5FED-41D4-AA97-D72E47580A69}" type="slidenum">
              <a:rPr lang="en-US" smtClean="0"/>
              <a:t>37</a:t>
            </a:fld>
            <a:endParaRPr lang="en-US"/>
          </a:p>
        </p:txBody>
      </p:sp>
    </p:spTree>
    <p:extLst>
      <p:ext uri="{BB962C8B-B14F-4D97-AF65-F5344CB8AC3E}">
        <p14:creationId xmlns:p14="http://schemas.microsoft.com/office/powerpoint/2010/main" val="29946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A5D63-C6A6-46DC-84C1-427583222DB5}" type="slidenum">
              <a:rPr lang="en-US" smtClean="0"/>
              <a:t>2</a:t>
            </a:fld>
            <a:endParaRPr lang="en-US"/>
          </a:p>
        </p:txBody>
      </p:sp>
    </p:spTree>
    <p:extLst>
      <p:ext uri="{BB962C8B-B14F-4D97-AF65-F5344CB8AC3E}">
        <p14:creationId xmlns:p14="http://schemas.microsoft.com/office/powerpoint/2010/main" val="361493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07046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1977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16716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28415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is the original list of from/to:</a:t>
            </a:r>
          </a:p>
          <a:p>
            <a:endParaRPr lang="en-US" baseline="0" dirty="0"/>
          </a:p>
          <a:p>
            <a:r>
              <a:rPr lang="en-US" baseline="0" dirty="0"/>
              <a:t>FROM:</a:t>
            </a:r>
          </a:p>
          <a:p>
            <a:pPr marL="228594" indent="-228594">
              <a:spcAft>
                <a:spcPts val="600"/>
              </a:spcAft>
              <a:buClr>
                <a:srgbClr val="4B4A4A"/>
              </a:buClr>
              <a:buSzPct val="100000"/>
              <a:buFont typeface="Arial"/>
              <a:buChar char="•"/>
            </a:pPr>
            <a:r>
              <a:rPr lang="en-US" sz="1200" dirty="0">
                <a:ea typeface="Verdana"/>
                <a:cs typeface="Verdana"/>
                <a:sym typeface="Helvetica Neue"/>
              </a:rPr>
              <a:t>Managed as a cost center</a:t>
            </a:r>
          </a:p>
          <a:p>
            <a:pPr marL="228594" indent="-228594">
              <a:spcAft>
                <a:spcPts val="600"/>
              </a:spcAft>
              <a:buClr>
                <a:srgbClr val="4B4A4A"/>
              </a:buClr>
              <a:buSzPct val="100000"/>
              <a:buFont typeface="Arial"/>
              <a:buChar char="•"/>
            </a:pPr>
            <a:r>
              <a:rPr lang="en-US" sz="1200" dirty="0">
                <a:ea typeface="Verdana"/>
                <a:cs typeface="Verdana"/>
                <a:sym typeface="Helvetica Neue"/>
              </a:rPr>
              <a:t>Business function</a:t>
            </a:r>
          </a:p>
          <a:p>
            <a:pPr marL="228594" indent="-228594">
              <a:spcAft>
                <a:spcPts val="600"/>
              </a:spcAft>
              <a:buClr>
                <a:srgbClr val="4B4A4A"/>
              </a:buClr>
              <a:buSzPct val="100000"/>
              <a:buFont typeface="Arial"/>
              <a:buChar char="•"/>
            </a:pPr>
            <a:r>
              <a:rPr lang="en-US" sz="1200" dirty="0">
                <a:ea typeface="Verdana"/>
                <a:cs typeface="Verdana"/>
                <a:sym typeface="Helvetica Neue"/>
              </a:rPr>
              <a:t>Micro-optimization</a:t>
            </a:r>
          </a:p>
          <a:p>
            <a:pPr marL="228594" indent="-228594">
              <a:spcAft>
                <a:spcPts val="600"/>
              </a:spcAft>
              <a:buClr>
                <a:srgbClr val="4B4A4A"/>
              </a:buClr>
              <a:buSzPct val="100000"/>
              <a:buFont typeface="Arial"/>
              <a:buChar char="•"/>
            </a:pPr>
            <a:r>
              <a:rPr lang="en-US" sz="1200" dirty="0">
                <a:ea typeface="Verdana"/>
                <a:cs typeface="Verdana"/>
                <a:sym typeface="Helvetica Neue"/>
              </a:rPr>
              <a:t>Focus on internal automation</a:t>
            </a:r>
          </a:p>
          <a:p>
            <a:pPr marL="228594" indent="-228594">
              <a:spcAft>
                <a:spcPts val="600"/>
              </a:spcAft>
              <a:buClr>
                <a:srgbClr val="4B4A4A"/>
              </a:buClr>
              <a:buSzPct val="100000"/>
              <a:buFont typeface="Arial"/>
              <a:buChar char="•"/>
            </a:pPr>
            <a:r>
              <a:rPr lang="en-US" sz="1200" dirty="0">
                <a:ea typeface="Verdana"/>
                <a:cs typeface="Verdana"/>
                <a:sym typeface="Helvetica Neue"/>
              </a:rPr>
              <a:t>Understand the past</a:t>
            </a:r>
          </a:p>
          <a:p>
            <a:pPr marL="228594" indent="-228594">
              <a:spcAft>
                <a:spcPts val="600"/>
              </a:spcAft>
              <a:buClr>
                <a:srgbClr val="4B4A4A"/>
              </a:buClr>
              <a:buSzPct val="100000"/>
              <a:buFont typeface="Arial"/>
              <a:buChar char="•"/>
            </a:pPr>
            <a:r>
              <a:rPr lang="en-US" sz="1200" dirty="0">
                <a:ea typeface="Verdana"/>
                <a:cs typeface="Verdana"/>
                <a:sym typeface="Helvetica Neue"/>
              </a:rPr>
              <a:t>Static linear processes</a:t>
            </a:r>
          </a:p>
          <a:p>
            <a:pPr marL="228594" indent="-228594">
              <a:spcAft>
                <a:spcPts val="600"/>
              </a:spcAft>
              <a:buClr>
                <a:srgbClr val="4B4A4A"/>
              </a:buClr>
              <a:buSzPct val="100000"/>
              <a:buFont typeface="Arial"/>
              <a:buChar char="•"/>
            </a:pPr>
            <a:r>
              <a:rPr lang="en-US" sz="1200" dirty="0">
                <a:ea typeface="Verdana"/>
                <a:cs typeface="Verdana"/>
                <a:sym typeface="Helvetica Neue"/>
              </a:rPr>
              <a:t>Guesswork and black holes</a:t>
            </a:r>
          </a:p>
          <a:p>
            <a:pPr marL="228594" indent="-228594">
              <a:spcAft>
                <a:spcPts val="600"/>
              </a:spcAft>
              <a:buClr>
                <a:srgbClr val="4B4A4A"/>
              </a:buClr>
              <a:buSzPct val="100000"/>
              <a:buFont typeface="Arial"/>
              <a:buChar char="•"/>
            </a:pPr>
            <a:r>
              <a:rPr lang="en-US" sz="1200" dirty="0">
                <a:ea typeface="Verdana"/>
                <a:cs typeface="Verdana"/>
                <a:sym typeface="Helvetica Neue"/>
              </a:rPr>
              <a:t>Hard-wired</a:t>
            </a:r>
          </a:p>
          <a:p>
            <a:endParaRPr lang="en-US" dirty="0"/>
          </a:p>
          <a:p>
            <a:r>
              <a:rPr lang="en-US" dirty="0"/>
              <a:t>TO:</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Managed as a strategic asset</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Competitive force</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Macro-optimization: network effect</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Connecting markets using data and speed</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Shape the future</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Dynamic living ecosystem</a:t>
            </a:r>
          </a:p>
          <a:p>
            <a:pPr marL="228594" indent="-228594">
              <a:spcAft>
                <a:spcPts val="600"/>
              </a:spcAft>
              <a:buClr>
                <a:srgbClr val="FFFFFF"/>
              </a:buClr>
              <a:buSzPct val="105263"/>
              <a:buFont typeface="Arial"/>
              <a:buChar char="•"/>
            </a:pPr>
            <a:r>
              <a:rPr lang="en-US" sz="1200" dirty="0">
                <a:solidFill>
                  <a:schemeClr val="bg1"/>
                </a:solidFill>
                <a:ea typeface="Verdana"/>
                <a:cs typeface="Verdana"/>
                <a:sym typeface="Helvetica Neue"/>
              </a:rPr>
              <a:t>Always know when, why your world is changing</a:t>
            </a:r>
          </a:p>
          <a:p>
            <a:pPr marL="228594" indent="-228594">
              <a:spcAft>
                <a:spcPts val="600"/>
              </a:spcAft>
              <a:buClr>
                <a:srgbClr val="FFFFFF"/>
              </a:buClr>
              <a:buSzPct val="105263"/>
              <a:buFont typeface="Arial"/>
              <a:buChar char="•"/>
            </a:pPr>
            <a:r>
              <a:rPr lang="en-US" sz="1200" dirty="0">
                <a:solidFill>
                  <a:srgbClr val="FFFFFF"/>
                </a:solidFill>
                <a:ea typeface="Verdana"/>
                <a:cs typeface="Verdana"/>
                <a:sym typeface="Helvetica Neue"/>
              </a:rPr>
              <a:t>Power of choice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74237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4842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D0212-9E08-40B4-AEBC-3A2C43D60A43}" type="slidenum">
              <a:rPr kumimoji="0" lang="en-US"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591204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 Logo">
    <p:spTree>
      <p:nvGrpSpPr>
        <p:cNvPr id="1" name=""/>
        <p:cNvGrpSpPr/>
        <p:nvPr/>
      </p:nvGrpSpPr>
      <p:grpSpPr>
        <a:xfrm>
          <a:off x="0" y="0"/>
          <a:ext cx="0" cy="0"/>
          <a:chOff x="0" y="0"/>
          <a:chExt cx="0" cy="0"/>
        </a:xfrm>
      </p:grpSpPr>
      <p:pic>
        <p:nvPicPr>
          <p:cNvPr id="4" name="Picture 3" descr="iStock-52704500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0"/>
            <a:ext cx="3725333" cy="6858000"/>
          </a:xfrm>
          <a:prstGeom prst="rect">
            <a:avLst/>
          </a:prstGeom>
        </p:spPr>
      </p:pic>
      <p:sp>
        <p:nvSpPr>
          <p:cNvPr id="8" name="Rectangle 7"/>
          <p:cNvSpPr/>
          <p:nvPr userDrawn="1"/>
        </p:nvSpPr>
        <p:spPr>
          <a:xfrm flipH="1" flipV="1">
            <a:off x="0" y="0"/>
            <a:ext cx="3625493" cy="6858000"/>
          </a:xfrm>
          <a:prstGeom prst="rect">
            <a:avLst/>
          </a:prstGeom>
          <a:gradFill flip="none" rotWithShape="1">
            <a:gsLst>
              <a:gs pos="100000">
                <a:schemeClr val="tx2">
                  <a:alpha val="0"/>
                </a:schemeClr>
              </a:gs>
              <a:gs pos="0">
                <a:schemeClr val="accent1">
                  <a:shade val="94000"/>
                  <a:satMod val="135000"/>
                  <a:alpha val="5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5" name="Rectangle 4"/>
          <p:cNvSpPr/>
          <p:nvPr userDrawn="1"/>
        </p:nvSpPr>
        <p:spPr>
          <a:xfrm>
            <a:off x="3616961" y="3"/>
            <a:ext cx="866986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fontAlgn="auto">
              <a:spcBef>
                <a:spcPts val="0"/>
              </a:spcBef>
              <a:spcAft>
                <a:spcPts val="0"/>
              </a:spcAft>
              <a:defRPr/>
            </a:pPr>
            <a:endParaRPr lang="en-US" sz="2400" dirty="0">
              <a:latin typeface="Verdana"/>
            </a:endParaRPr>
          </a:p>
        </p:txBody>
      </p:sp>
      <p:sp>
        <p:nvSpPr>
          <p:cNvPr id="2" name="Title 1"/>
          <p:cNvSpPr>
            <a:spLocks noGrp="1"/>
          </p:cNvSpPr>
          <p:nvPr>
            <p:ph type="ctrTitle" hasCustomPrompt="1"/>
          </p:nvPr>
        </p:nvSpPr>
        <p:spPr>
          <a:xfrm>
            <a:off x="4589072" y="4590861"/>
            <a:ext cx="6910087" cy="739775"/>
          </a:xfrm>
        </p:spPr>
        <p:txBody>
          <a:bodyPr>
            <a:normAutofit/>
          </a:bodyPr>
          <a:lstStyle>
            <a:lvl1pPr algn="l">
              <a:defRPr sz="3733" b="0" i="0">
                <a:solidFill>
                  <a:schemeClr val="tx2"/>
                </a:solidFill>
                <a:latin typeface="Verdana" charset="0"/>
                <a:ea typeface="Verdana" charset="0"/>
                <a:cs typeface="Verdana" charset="0"/>
              </a:defRPr>
            </a:lvl1pPr>
          </a:lstStyle>
          <a:p>
            <a:r>
              <a:rPr lang="en-US" dirty="0"/>
              <a:t>Positioning </a:t>
            </a:r>
            <a:r>
              <a:rPr lang="en-US" dirty="0" err="1"/>
              <a:t>Strawman</a:t>
            </a:r>
            <a:endParaRPr lang="en-US" dirty="0"/>
          </a:p>
        </p:txBody>
      </p:sp>
      <p:sp>
        <p:nvSpPr>
          <p:cNvPr id="3" name="Subtitle 2"/>
          <p:cNvSpPr>
            <a:spLocks noGrp="1"/>
          </p:cNvSpPr>
          <p:nvPr>
            <p:ph type="subTitle" idx="1" hasCustomPrompt="1"/>
          </p:nvPr>
        </p:nvSpPr>
        <p:spPr>
          <a:xfrm>
            <a:off x="4583479" y="5432235"/>
            <a:ext cx="6904095" cy="1015252"/>
          </a:xfrm>
        </p:spPr>
        <p:txBody>
          <a:bodyPr>
            <a:normAutofit/>
          </a:bodyPr>
          <a:lstStyle>
            <a:lvl1pPr marL="0" indent="0" algn="l">
              <a:buNone/>
              <a:defRPr sz="2667" baseline="0">
                <a:solidFill>
                  <a:schemeClr val="tx1"/>
                </a:solidFill>
                <a:latin typeface="Verdana" charset="0"/>
                <a:ea typeface="Verdana" charset="0"/>
                <a:cs typeface="Verdana"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December 20, 2016</a:t>
            </a:r>
          </a:p>
        </p:txBody>
      </p:sp>
      <p:pic>
        <p:nvPicPr>
          <p:cNvPr id="12"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4721301" y="2255131"/>
            <a:ext cx="6584631" cy="137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96495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2712"/>
            <a:ext cx="12192000" cy="1594167"/>
          </a:xfrm>
          <a:solidFill>
            <a:schemeClr val="bg1"/>
          </a:solidFill>
        </p:spPr>
        <p:txBody>
          <a:bodyPr/>
          <a:lstStyle>
            <a:lvl1pPr algn="ctr">
              <a:defRPr/>
            </a:lvl1pPr>
          </a:lstStyle>
          <a:p>
            <a:r>
              <a:rPr lang="en-US" dirty="0"/>
              <a:t>Click to edit Master title style</a:t>
            </a:r>
          </a:p>
        </p:txBody>
      </p:sp>
      <p:cxnSp>
        <p:nvCxnSpPr>
          <p:cNvPr id="3" name="Straight Connector 2"/>
          <p:cNvCxnSpPr/>
          <p:nvPr userDrawn="1"/>
        </p:nvCxnSpPr>
        <p:spPr>
          <a:xfrm>
            <a:off x="277027" y="2055302"/>
            <a:ext cx="11637948" cy="11364"/>
          </a:xfrm>
          <a:prstGeom prst="line">
            <a:avLst/>
          </a:prstGeom>
          <a:ln w="6350" cmpd="sng">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42626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524000" y="1111407"/>
            <a:ext cx="10668000" cy="382858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524001" y="1122363"/>
            <a:ext cx="10497015" cy="2387600"/>
          </a:xfrm>
        </p:spPr>
        <p:txBody>
          <a:bodyPr anchor="b">
            <a:normAutofit/>
          </a:bodyPr>
          <a:lstStyle>
            <a:lvl1pPr algn="ctr">
              <a:defRPr sz="4800" b="0">
                <a:solidFill>
                  <a:srgbClr val="0093F0"/>
                </a:solidFill>
              </a:defRPr>
            </a:lvl1pPr>
          </a:lstStyle>
          <a:p>
            <a:r>
              <a:rPr lang="en-US" dirty="0"/>
              <a:t>Click to edit Master title style</a:t>
            </a:r>
          </a:p>
        </p:txBody>
      </p:sp>
      <p:sp>
        <p:nvSpPr>
          <p:cNvPr id="3" name="Subtitle 2"/>
          <p:cNvSpPr>
            <a:spLocks noGrp="1"/>
          </p:cNvSpPr>
          <p:nvPr>
            <p:ph type="subTitle" idx="1"/>
          </p:nvPr>
        </p:nvSpPr>
        <p:spPr>
          <a:xfrm>
            <a:off x="1524001" y="3602039"/>
            <a:ext cx="10497015" cy="1337952"/>
          </a:xfrm>
        </p:spPr>
        <p:txBody>
          <a:bodyPr>
            <a:normAutofit/>
          </a:bodyPr>
          <a:lstStyle>
            <a:lvl1pPr marL="0" indent="0" algn="ctr">
              <a:buNone/>
              <a:defRPr sz="2000" b="1" cap="all" spc="300" baseline="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4057" y="5090037"/>
            <a:ext cx="4123889" cy="1288460"/>
          </a:xfrm>
          <a:prstGeom prst="rect">
            <a:avLst/>
          </a:prstGeom>
        </p:spPr>
      </p:pic>
      <p:sp>
        <p:nvSpPr>
          <p:cNvPr id="6" name="Rectangle 5"/>
          <p:cNvSpPr/>
          <p:nvPr userDrawn="1"/>
        </p:nvSpPr>
        <p:spPr>
          <a:xfrm>
            <a:off x="1" y="1122364"/>
            <a:ext cx="1438507" cy="3817627"/>
          </a:xfrm>
          <a:prstGeom prst="rect">
            <a:avLst/>
          </a:prstGeom>
          <a:solidFill>
            <a:srgbClr val="009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798876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4057" y="5090037"/>
            <a:ext cx="4123889" cy="1288460"/>
          </a:xfrm>
          <a:prstGeom prst="rect">
            <a:avLst/>
          </a:prstGeom>
        </p:spPr>
      </p:pic>
      <p:sp>
        <p:nvSpPr>
          <p:cNvPr id="7" name="Rectangle 6"/>
          <p:cNvSpPr/>
          <p:nvPr userDrawn="1"/>
        </p:nvSpPr>
        <p:spPr>
          <a:xfrm>
            <a:off x="4267201" y="1024610"/>
            <a:ext cx="7924801" cy="38364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1022685"/>
            <a:ext cx="4203032" cy="3838075"/>
          </a:xfrm>
          <a:prstGeom prst="rect">
            <a:avLst/>
          </a:prstGeom>
          <a:solidFill>
            <a:srgbClr val="009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spc="600" dirty="0">
                <a:latin typeface="Verdana" charset="0"/>
                <a:ea typeface="Verdana" charset="0"/>
                <a:cs typeface="Verdana" charset="0"/>
              </a:rPr>
              <a:t>AGENDA</a:t>
            </a:r>
          </a:p>
        </p:txBody>
      </p:sp>
      <p:sp>
        <p:nvSpPr>
          <p:cNvPr id="10" name="Content Placeholder 2"/>
          <p:cNvSpPr>
            <a:spLocks noGrp="1"/>
          </p:cNvSpPr>
          <p:nvPr>
            <p:ph idx="1" hasCustomPrompt="1"/>
          </p:nvPr>
        </p:nvSpPr>
        <p:spPr>
          <a:xfrm>
            <a:off x="5021179" y="1293543"/>
            <a:ext cx="6332620" cy="3328444"/>
          </a:xfrm>
        </p:spPr>
        <p:txBody>
          <a:bodyPr lIns="0" tIns="0" rIns="0" bIns="0" anchor="ctr">
            <a:noAutofit/>
          </a:bodyPr>
          <a:lstStyle>
            <a:lvl1pPr>
              <a:lnSpc>
                <a:spcPts val="2400"/>
              </a:lnSpc>
              <a:spcBef>
                <a:spcPts val="0"/>
              </a:spcBef>
              <a:spcAft>
                <a:spcPts val="1600"/>
              </a:spcAft>
              <a:defRPr b="0"/>
            </a:lvl1pPr>
          </a:lstStyle>
          <a:p>
            <a:pPr>
              <a:lnSpc>
                <a:spcPts val="1800"/>
              </a:lnSpc>
              <a:spcBef>
                <a:spcPts val="0"/>
              </a:spcBef>
              <a:spcAft>
                <a:spcPts val="1200"/>
              </a:spcAft>
            </a:pPr>
            <a:r>
              <a:rPr lang="en-US" sz="1600" dirty="0">
                <a:latin typeface="Verdana" charset="0"/>
                <a:ea typeface="Verdana" charset="0"/>
                <a:cs typeface="Verdana" charset="0"/>
              </a:rPr>
              <a:t>Solutions Overview</a:t>
            </a:r>
          </a:p>
          <a:p>
            <a:pPr>
              <a:lnSpc>
                <a:spcPts val="1800"/>
              </a:lnSpc>
              <a:spcBef>
                <a:spcPts val="0"/>
              </a:spcBef>
              <a:spcAft>
                <a:spcPts val="1200"/>
              </a:spcAft>
            </a:pPr>
            <a:r>
              <a:rPr lang="en-US" sz="1600" dirty="0">
                <a:latin typeface="Verdana" charset="0"/>
                <a:ea typeface="Verdana" charset="0"/>
                <a:cs typeface="Verdana" charset="0"/>
              </a:rPr>
              <a:t>Key Features</a:t>
            </a:r>
          </a:p>
          <a:p>
            <a:pPr>
              <a:lnSpc>
                <a:spcPts val="1800"/>
              </a:lnSpc>
              <a:spcBef>
                <a:spcPts val="0"/>
              </a:spcBef>
              <a:spcAft>
                <a:spcPts val="1200"/>
              </a:spcAft>
            </a:pPr>
            <a:r>
              <a:rPr lang="en-US" sz="1600" dirty="0">
                <a:latin typeface="Verdana" charset="0"/>
                <a:ea typeface="Verdana" charset="0"/>
                <a:cs typeface="Verdana" charset="0"/>
              </a:rPr>
              <a:t>Implementation</a:t>
            </a:r>
          </a:p>
        </p:txBody>
      </p:sp>
    </p:spTree>
    <p:extLst>
      <p:ext uri="{BB962C8B-B14F-4D97-AF65-F5344CB8AC3E}">
        <p14:creationId xmlns:p14="http://schemas.microsoft.com/office/powerpoint/2010/main" val="11335719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228594" indent="-228594">
              <a:buClr>
                <a:schemeClr val="accent1"/>
              </a:buClr>
              <a:buSzPct val="90000"/>
              <a:buFont typeface="DejaVuSerif-Italic" charset="0"/>
              <a:buChar char="‣"/>
              <a:defRPr sz="2400" b="1"/>
            </a:lvl1pPr>
            <a:lvl2pPr marL="685783" indent="-228594">
              <a:buClr>
                <a:schemeClr val="accent2"/>
              </a:buClr>
              <a:buFont typeface="Wingdings" charset="2"/>
              <a:buChar char="§"/>
              <a:defRPr sz="2000"/>
            </a:lvl2pPr>
            <a:lvl3pPr marL="1142971" indent="-228594">
              <a:buClr>
                <a:schemeClr val="accent3"/>
              </a:buClr>
              <a:buFont typeface=".AppleSystemUIFont" charset="-120"/>
              <a:buChar char="◦"/>
              <a:defRPr sz="1800" i="1"/>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146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906853"/>
            <a:ext cx="10515600" cy="2852737"/>
          </a:xfrm>
        </p:spPr>
        <p:txBody>
          <a:bodyPr anchor="b">
            <a:normAutofit/>
          </a:bodyPr>
          <a:lstStyle>
            <a:lvl1pPr>
              <a:defRPr lang="en-US" sz="4800" b="0" dirty="0"/>
            </a:lvl1pPr>
          </a:lstStyle>
          <a:p>
            <a:r>
              <a:rPr lang="en-US" dirty="0"/>
              <a:t>Click to edit Master title style</a:t>
            </a:r>
          </a:p>
        </p:txBody>
      </p:sp>
      <p:sp>
        <p:nvSpPr>
          <p:cNvPr id="3" name="Text Placeholder 2"/>
          <p:cNvSpPr>
            <a:spLocks noGrp="1"/>
          </p:cNvSpPr>
          <p:nvPr>
            <p:ph type="body" idx="1"/>
          </p:nvPr>
        </p:nvSpPr>
        <p:spPr>
          <a:xfrm>
            <a:off x="831851" y="3786577"/>
            <a:ext cx="10515600" cy="1500187"/>
          </a:xfrm>
        </p:spPr>
        <p:txBody>
          <a:bodyPr>
            <a:normAutofit/>
          </a:bodyPr>
          <a:lstStyle>
            <a:lvl1pPr marL="0" indent="0" algn="ctr">
              <a:buNone/>
              <a:defRPr sz="2000" cap="all" spc="3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65462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906853"/>
            <a:ext cx="10515600" cy="2852737"/>
          </a:xfrm>
        </p:spPr>
        <p:txBody>
          <a:bodyPr anchor="b">
            <a:normAutofit/>
          </a:bodyPr>
          <a:lstStyle>
            <a:lvl1pPr>
              <a:defRPr lang="en-US" sz="4800" b="0" dirty="0">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831851" y="3786577"/>
            <a:ext cx="10515600" cy="1500187"/>
          </a:xfrm>
        </p:spPr>
        <p:txBody>
          <a:bodyPr>
            <a:normAutofit/>
          </a:bodyPr>
          <a:lstStyle>
            <a:lvl1pPr marL="0" indent="0" algn="ctr">
              <a:buNone/>
              <a:defRPr sz="2000" cap="all" spc="300"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2699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47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2000" b="1" cap="all" spc="0" baseline="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normAutofit/>
          </a:bodyPr>
          <a:lstStyle>
            <a:lvl1pPr marL="0" indent="0">
              <a:buNone/>
              <a:defRPr sz="2000" b="1" cap="all" baseline="0">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normAutofit/>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715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31228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Rectangle 2"/>
          <p:cNvSpPr/>
          <p:nvPr userDrawn="1"/>
        </p:nvSpPr>
        <p:spPr>
          <a:xfrm>
            <a:off x="7461888" y="2559137"/>
            <a:ext cx="2461691" cy="2903539"/>
          </a:xfrm>
          <a:prstGeom prst="rect">
            <a:avLst/>
          </a:prstGeom>
          <a:solidFill>
            <a:srgbClr val="0093F0"/>
          </a:solidFill>
          <a:ln>
            <a:noFill/>
          </a:ln>
        </p:spPr>
        <p:style>
          <a:lnRef idx="3">
            <a:schemeClr val="lt1"/>
          </a:lnRef>
          <a:fillRef idx="1">
            <a:schemeClr val="accent5"/>
          </a:fillRef>
          <a:effectRef idx="1">
            <a:schemeClr val="accent5"/>
          </a:effectRef>
          <a:fontRef idx="minor">
            <a:schemeClr val="lt1"/>
          </a:fontRef>
        </p:style>
        <p:txBody>
          <a:bodyPr rtlCol="0" anchor="t"/>
          <a:lstStyle/>
          <a:p>
            <a:pPr algn="ctr"/>
            <a:endParaRPr lang="en-GB" sz="2400" b="1" dirty="0">
              <a:solidFill>
                <a:schemeClr val="bg1"/>
              </a:solidFill>
            </a:endParaRPr>
          </a:p>
        </p:txBody>
      </p:sp>
      <p:sp>
        <p:nvSpPr>
          <p:cNvPr id="4" name="TextBox 3"/>
          <p:cNvSpPr txBox="1"/>
          <p:nvPr userDrawn="1"/>
        </p:nvSpPr>
        <p:spPr>
          <a:xfrm>
            <a:off x="7586008" y="3844709"/>
            <a:ext cx="1215033" cy="307777"/>
          </a:xfrm>
          <a:prstGeom prst="rect">
            <a:avLst/>
          </a:prstGeom>
          <a:noFill/>
        </p:spPr>
        <p:txBody>
          <a:bodyPr wrap="square" rtlCol="0">
            <a:spAutoFit/>
          </a:bodyPr>
          <a:lstStyle/>
          <a:p>
            <a:r>
              <a:rPr lang="en-US" sz="1400" dirty="0">
                <a:solidFill>
                  <a:schemeClr val="bg1"/>
                </a:solidFill>
                <a:latin typeface="Verdana" charset="0"/>
                <a:ea typeface="Verdana" charset="0"/>
                <a:cs typeface="Verdana" charset="0"/>
              </a:rPr>
              <a:t>Remove</a:t>
            </a:r>
          </a:p>
        </p:txBody>
      </p:sp>
      <p:sp>
        <p:nvSpPr>
          <p:cNvPr id="5" name="TextBox 4"/>
          <p:cNvSpPr txBox="1"/>
          <p:nvPr userDrawn="1"/>
        </p:nvSpPr>
        <p:spPr>
          <a:xfrm>
            <a:off x="7586008" y="3520873"/>
            <a:ext cx="1215033" cy="307777"/>
          </a:xfrm>
          <a:prstGeom prst="rect">
            <a:avLst/>
          </a:prstGeom>
          <a:noFill/>
        </p:spPr>
        <p:txBody>
          <a:bodyPr wrap="square" rtlCol="0">
            <a:spAutoFit/>
          </a:bodyPr>
          <a:lstStyle/>
          <a:p>
            <a:r>
              <a:rPr lang="en-US" sz="1400" dirty="0">
                <a:solidFill>
                  <a:schemeClr val="bg1"/>
                </a:solidFill>
                <a:latin typeface="Verdana" charset="0"/>
                <a:ea typeface="Verdana" charset="0"/>
                <a:cs typeface="Verdana" charset="0"/>
              </a:rPr>
              <a:t>Add to</a:t>
            </a:r>
          </a:p>
        </p:txBody>
      </p:sp>
      <p:sp>
        <p:nvSpPr>
          <p:cNvPr id="6" name="TextBox 5"/>
          <p:cNvSpPr txBox="1"/>
          <p:nvPr userDrawn="1"/>
        </p:nvSpPr>
        <p:spPr>
          <a:xfrm>
            <a:off x="7586008" y="4182804"/>
            <a:ext cx="1215033" cy="307777"/>
          </a:xfrm>
          <a:prstGeom prst="rect">
            <a:avLst/>
          </a:prstGeom>
          <a:noFill/>
        </p:spPr>
        <p:txBody>
          <a:bodyPr wrap="square" rtlCol="0">
            <a:spAutoFit/>
          </a:bodyPr>
          <a:lstStyle/>
          <a:p>
            <a:r>
              <a:rPr lang="en-US" sz="1400" dirty="0">
                <a:solidFill>
                  <a:schemeClr val="bg1"/>
                </a:solidFill>
                <a:latin typeface="Verdana" charset="0"/>
                <a:ea typeface="Verdana" charset="0"/>
                <a:cs typeface="Verdana" charset="0"/>
              </a:rPr>
              <a:t>Log</a:t>
            </a:r>
          </a:p>
        </p:txBody>
      </p:sp>
      <p:sp>
        <p:nvSpPr>
          <p:cNvPr id="7" name="TextBox 6"/>
          <p:cNvSpPr txBox="1"/>
          <p:nvPr userDrawn="1"/>
        </p:nvSpPr>
        <p:spPr>
          <a:xfrm>
            <a:off x="7586008" y="4510756"/>
            <a:ext cx="1215033" cy="307777"/>
          </a:xfrm>
          <a:prstGeom prst="rect">
            <a:avLst/>
          </a:prstGeom>
          <a:noFill/>
        </p:spPr>
        <p:txBody>
          <a:bodyPr wrap="square" rtlCol="0">
            <a:spAutoFit/>
          </a:bodyPr>
          <a:lstStyle/>
          <a:p>
            <a:r>
              <a:rPr lang="en-US" sz="1400" dirty="0">
                <a:solidFill>
                  <a:schemeClr val="bg1"/>
                </a:solidFill>
                <a:latin typeface="Verdana" charset="0"/>
                <a:ea typeface="Verdana" charset="0"/>
                <a:cs typeface="Verdana" charset="0"/>
              </a:rPr>
              <a:t>Change</a:t>
            </a:r>
          </a:p>
        </p:txBody>
      </p:sp>
      <p:sp>
        <p:nvSpPr>
          <p:cNvPr id="8" name="TextBox 7"/>
          <p:cNvSpPr txBox="1"/>
          <p:nvPr userDrawn="1"/>
        </p:nvSpPr>
        <p:spPr>
          <a:xfrm>
            <a:off x="7586008" y="4837970"/>
            <a:ext cx="1215033" cy="307777"/>
          </a:xfrm>
          <a:prstGeom prst="rect">
            <a:avLst/>
          </a:prstGeom>
          <a:noFill/>
        </p:spPr>
        <p:txBody>
          <a:bodyPr wrap="square" rtlCol="0">
            <a:spAutoFit/>
          </a:bodyPr>
          <a:lstStyle/>
          <a:p>
            <a:r>
              <a:rPr lang="en-US" sz="1400" dirty="0">
                <a:solidFill>
                  <a:schemeClr val="bg1"/>
                </a:solidFill>
                <a:latin typeface="Verdana" charset="0"/>
                <a:ea typeface="Verdana" charset="0"/>
                <a:cs typeface="Verdana" charset="0"/>
              </a:rPr>
              <a:t>Prevent</a:t>
            </a:r>
          </a:p>
        </p:txBody>
      </p:sp>
      <p:sp>
        <p:nvSpPr>
          <p:cNvPr id="9" name="TextBox 8"/>
          <p:cNvSpPr txBox="1"/>
          <p:nvPr userDrawn="1"/>
        </p:nvSpPr>
        <p:spPr>
          <a:xfrm>
            <a:off x="7461888" y="1957681"/>
            <a:ext cx="2461691" cy="584775"/>
          </a:xfrm>
          <a:prstGeom prst="rect">
            <a:avLst/>
          </a:prstGeom>
          <a:noFill/>
        </p:spPr>
        <p:txBody>
          <a:bodyPr wrap="square" rtlCol="0">
            <a:spAutoFit/>
          </a:bodyPr>
          <a:lstStyle/>
          <a:p>
            <a:pPr algn="ctr"/>
            <a:r>
              <a:rPr lang="en-US" sz="1600" b="1" cap="all" spc="300" baseline="0" dirty="0">
                <a:solidFill>
                  <a:schemeClr val="tx1"/>
                </a:solidFill>
                <a:latin typeface="Verdana" charset="0"/>
                <a:ea typeface="Verdana" charset="0"/>
                <a:cs typeface="Verdana" charset="0"/>
              </a:rPr>
              <a:t>Block</a:t>
            </a:r>
          </a:p>
          <a:p>
            <a:pPr algn="ctr"/>
            <a:r>
              <a:rPr lang="en-US" sz="1600" b="1" cap="all" spc="300" baseline="0" dirty="0">
                <a:solidFill>
                  <a:schemeClr val="tx1"/>
                </a:solidFill>
                <a:latin typeface="Verdana" charset="0"/>
                <a:ea typeface="Verdana" charset="0"/>
                <a:cs typeface="Verdana" charset="0"/>
              </a:rPr>
              <a:t>two</a:t>
            </a:r>
          </a:p>
        </p:txBody>
      </p:sp>
      <p:sp>
        <p:nvSpPr>
          <p:cNvPr id="10" name="TextBox 9"/>
          <p:cNvSpPr txBox="1"/>
          <p:nvPr userDrawn="1"/>
        </p:nvSpPr>
        <p:spPr>
          <a:xfrm>
            <a:off x="7461887" y="2814595"/>
            <a:ext cx="2461691" cy="553998"/>
          </a:xfrm>
          <a:prstGeom prst="rect">
            <a:avLst/>
          </a:prstGeom>
          <a:noFill/>
        </p:spPr>
        <p:txBody>
          <a:bodyPr wrap="square" rtlCol="0">
            <a:spAutoFit/>
          </a:bodyPr>
          <a:lstStyle/>
          <a:p>
            <a:pPr algn="ctr">
              <a:lnSpc>
                <a:spcPts val="1800"/>
              </a:lnSpc>
            </a:pPr>
            <a:r>
              <a:rPr lang="en-US" sz="1400" b="1" dirty="0">
                <a:solidFill>
                  <a:schemeClr val="bg1"/>
                </a:solidFill>
                <a:latin typeface="Verdana" charset="0"/>
                <a:ea typeface="Verdana" charset="0"/>
                <a:cs typeface="Verdana" charset="0"/>
              </a:rPr>
              <a:t>RULESET / MASTER FILTER</a:t>
            </a:r>
          </a:p>
        </p:txBody>
      </p:sp>
      <p:sp>
        <p:nvSpPr>
          <p:cNvPr id="11" name="Rectangle 10"/>
          <p:cNvSpPr/>
          <p:nvPr userDrawn="1"/>
        </p:nvSpPr>
        <p:spPr>
          <a:xfrm>
            <a:off x="2215178" y="2609660"/>
            <a:ext cx="2461691" cy="2876741"/>
          </a:xfrm>
          <a:prstGeom prst="rect">
            <a:avLst/>
          </a:prstGeom>
          <a:solidFill>
            <a:srgbClr val="31BCF7"/>
          </a:solidFill>
          <a:ln>
            <a:noFill/>
          </a:ln>
        </p:spPr>
        <p:style>
          <a:lnRef idx="3">
            <a:schemeClr val="lt1"/>
          </a:lnRef>
          <a:fillRef idx="1">
            <a:schemeClr val="accent1"/>
          </a:fillRef>
          <a:effectRef idx="1">
            <a:schemeClr val="accent1"/>
          </a:effectRef>
          <a:fontRef idx="minor">
            <a:schemeClr val="lt1"/>
          </a:fontRef>
        </p:style>
        <p:txBody>
          <a:bodyPr rtlCol="0" anchor="t"/>
          <a:lstStyle/>
          <a:p>
            <a:pPr algn="ctr"/>
            <a:endParaRPr lang="en-GB" sz="2400" b="1" dirty="0">
              <a:solidFill>
                <a:schemeClr val="bg1"/>
              </a:solidFill>
            </a:endParaRPr>
          </a:p>
        </p:txBody>
      </p:sp>
      <p:sp>
        <p:nvSpPr>
          <p:cNvPr id="12" name="TextBox 11"/>
          <p:cNvSpPr txBox="1"/>
          <p:nvPr userDrawn="1"/>
        </p:nvSpPr>
        <p:spPr>
          <a:xfrm>
            <a:off x="3797795" y="3520872"/>
            <a:ext cx="741261" cy="307777"/>
          </a:xfrm>
          <a:prstGeom prst="rect">
            <a:avLst/>
          </a:prstGeom>
          <a:noFill/>
        </p:spPr>
        <p:txBody>
          <a:bodyPr wrap="square" rtlCol="0">
            <a:spAutoFit/>
          </a:bodyPr>
          <a:lstStyle/>
          <a:p>
            <a:pPr algn="r"/>
            <a:r>
              <a:rPr lang="en-US" sz="1400" dirty="0">
                <a:solidFill>
                  <a:schemeClr val="bg1"/>
                </a:solidFill>
                <a:latin typeface="Verdana" charset="0"/>
                <a:ea typeface="Verdana" charset="0"/>
                <a:cs typeface="Verdana" charset="0"/>
              </a:rPr>
              <a:t>Ship</a:t>
            </a:r>
          </a:p>
        </p:txBody>
      </p:sp>
      <p:sp>
        <p:nvSpPr>
          <p:cNvPr id="13" name="TextBox 12"/>
          <p:cNvSpPr txBox="1"/>
          <p:nvPr userDrawn="1"/>
        </p:nvSpPr>
        <p:spPr>
          <a:xfrm>
            <a:off x="2325605" y="1957681"/>
            <a:ext cx="2213451" cy="584775"/>
          </a:xfrm>
          <a:prstGeom prst="rect">
            <a:avLst/>
          </a:prstGeom>
          <a:noFill/>
        </p:spPr>
        <p:txBody>
          <a:bodyPr wrap="square" rtlCol="0">
            <a:spAutoFit/>
          </a:bodyPr>
          <a:lstStyle/>
          <a:p>
            <a:pPr algn="ctr"/>
            <a:r>
              <a:rPr lang="en-US" sz="1600" b="1" cap="all" spc="300" baseline="0" dirty="0">
                <a:solidFill>
                  <a:schemeClr val="tx1"/>
                </a:solidFill>
                <a:latin typeface="Verdana" charset="0"/>
                <a:ea typeface="Verdana" charset="0"/>
                <a:cs typeface="Verdana" charset="0"/>
              </a:rPr>
              <a:t>Block</a:t>
            </a:r>
          </a:p>
          <a:p>
            <a:pPr algn="ctr"/>
            <a:r>
              <a:rPr lang="en-US" sz="1600" b="1" cap="all" spc="300" baseline="0" dirty="0">
                <a:solidFill>
                  <a:schemeClr val="tx1"/>
                </a:solidFill>
                <a:latin typeface="Verdana" charset="0"/>
                <a:ea typeface="Verdana" charset="0"/>
                <a:cs typeface="Verdana" charset="0"/>
              </a:rPr>
              <a:t>one</a:t>
            </a:r>
          </a:p>
        </p:txBody>
      </p:sp>
      <p:sp>
        <p:nvSpPr>
          <p:cNvPr id="14" name="TextBox 13"/>
          <p:cNvSpPr txBox="1"/>
          <p:nvPr userDrawn="1"/>
        </p:nvSpPr>
        <p:spPr>
          <a:xfrm>
            <a:off x="2215178" y="2781489"/>
            <a:ext cx="2461691" cy="553998"/>
          </a:xfrm>
          <a:prstGeom prst="rect">
            <a:avLst/>
          </a:prstGeom>
          <a:noFill/>
        </p:spPr>
        <p:txBody>
          <a:bodyPr wrap="square" rtlCol="0">
            <a:spAutoFit/>
          </a:bodyPr>
          <a:lstStyle/>
          <a:p>
            <a:pPr algn="ctr">
              <a:lnSpc>
                <a:spcPts val="1800"/>
              </a:lnSpc>
            </a:pPr>
            <a:r>
              <a:rPr lang="en-US" sz="1400" b="1" dirty="0">
                <a:solidFill>
                  <a:schemeClr val="bg1"/>
                </a:solidFill>
                <a:latin typeface="Verdana" charset="0"/>
                <a:ea typeface="Verdana" charset="0"/>
                <a:cs typeface="Verdana" charset="0"/>
              </a:rPr>
              <a:t>PRE AND POST TRIGGERS</a:t>
            </a:r>
          </a:p>
        </p:txBody>
      </p:sp>
      <p:sp>
        <p:nvSpPr>
          <p:cNvPr id="15" name="TextBox 14"/>
          <p:cNvSpPr txBox="1"/>
          <p:nvPr userDrawn="1"/>
        </p:nvSpPr>
        <p:spPr>
          <a:xfrm>
            <a:off x="3797795" y="3844708"/>
            <a:ext cx="741261" cy="307777"/>
          </a:xfrm>
          <a:prstGeom prst="rect">
            <a:avLst/>
          </a:prstGeom>
          <a:noFill/>
        </p:spPr>
        <p:txBody>
          <a:bodyPr wrap="square" rtlCol="0">
            <a:spAutoFit/>
          </a:bodyPr>
          <a:lstStyle/>
          <a:p>
            <a:pPr algn="r"/>
            <a:r>
              <a:rPr lang="en-US" sz="1400" dirty="0">
                <a:solidFill>
                  <a:schemeClr val="bg1"/>
                </a:solidFill>
                <a:latin typeface="Verdana" charset="0"/>
                <a:ea typeface="Verdana" charset="0"/>
                <a:cs typeface="Verdana" charset="0"/>
              </a:rPr>
              <a:t>Shop</a:t>
            </a:r>
          </a:p>
        </p:txBody>
      </p:sp>
      <p:sp>
        <p:nvSpPr>
          <p:cNvPr id="16" name="TextBox 15"/>
          <p:cNvSpPr txBox="1"/>
          <p:nvPr userDrawn="1"/>
        </p:nvSpPr>
        <p:spPr>
          <a:xfrm>
            <a:off x="3797795" y="4510755"/>
            <a:ext cx="741261" cy="307777"/>
          </a:xfrm>
          <a:prstGeom prst="rect">
            <a:avLst/>
          </a:prstGeom>
          <a:noFill/>
        </p:spPr>
        <p:txBody>
          <a:bodyPr wrap="square" rtlCol="0">
            <a:spAutoFit/>
          </a:bodyPr>
          <a:lstStyle/>
          <a:p>
            <a:pPr algn="r"/>
            <a:r>
              <a:rPr lang="en-US" sz="1400" dirty="0">
                <a:solidFill>
                  <a:schemeClr val="bg1"/>
                </a:solidFill>
                <a:latin typeface="Verdana" charset="0"/>
                <a:ea typeface="Verdana" charset="0"/>
                <a:cs typeface="Verdana" charset="0"/>
              </a:rPr>
              <a:t>Close</a:t>
            </a:r>
          </a:p>
        </p:txBody>
      </p:sp>
      <p:sp>
        <p:nvSpPr>
          <p:cNvPr id="17" name="TextBox 16"/>
          <p:cNvSpPr txBox="1"/>
          <p:nvPr userDrawn="1"/>
        </p:nvSpPr>
        <p:spPr>
          <a:xfrm>
            <a:off x="3797795" y="4837969"/>
            <a:ext cx="741261" cy="307777"/>
          </a:xfrm>
          <a:prstGeom prst="rect">
            <a:avLst/>
          </a:prstGeom>
          <a:noFill/>
        </p:spPr>
        <p:txBody>
          <a:bodyPr wrap="square" rtlCol="0">
            <a:spAutoFit/>
          </a:bodyPr>
          <a:lstStyle/>
          <a:p>
            <a:pPr algn="r"/>
            <a:r>
              <a:rPr lang="en-US" sz="1400" dirty="0">
                <a:solidFill>
                  <a:schemeClr val="bg1"/>
                </a:solidFill>
                <a:latin typeface="Verdana" charset="0"/>
                <a:ea typeface="Verdana" charset="0"/>
                <a:cs typeface="Verdana" charset="0"/>
              </a:rPr>
              <a:t>Rate</a:t>
            </a:r>
          </a:p>
        </p:txBody>
      </p:sp>
      <p:sp>
        <p:nvSpPr>
          <p:cNvPr id="18" name="TextBox 17"/>
          <p:cNvSpPr txBox="1"/>
          <p:nvPr userDrawn="1"/>
        </p:nvSpPr>
        <p:spPr>
          <a:xfrm>
            <a:off x="3797795" y="4182803"/>
            <a:ext cx="741261" cy="307777"/>
          </a:xfrm>
          <a:prstGeom prst="rect">
            <a:avLst/>
          </a:prstGeom>
          <a:noFill/>
        </p:spPr>
        <p:txBody>
          <a:bodyPr wrap="square" rtlCol="0">
            <a:spAutoFit/>
          </a:bodyPr>
          <a:lstStyle/>
          <a:p>
            <a:pPr algn="r"/>
            <a:r>
              <a:rPr lang="en-US" sz="1400" dirty="0">
                <a:solidFill>
                  <a:schemeClr val="bg1"/>
                </a:solidFill>
                <a:latin typeface="Verdana" charset="0"/>
                <a:ea typeface="Verdana" charset="0"/>
                <a:cs typeface="Verdana" charset="0"/>
              </a:rPr>
              <a:t>Void</a:t>
            </a:r>
          </a:p>
        </p:txBody>
      </p:sp>
      <p:sp>
        <p:nvSpPr>
          <p:cNvPr id="19" name="Shape 701"/>
          <p:cNvSpPr/>
          <p:nvPr userDrawn="1"/>
        </p:nvSpPr>
        <p:spPr>
          <a:xfrm rot="10800000" flipH="1" flipV="1">
            <a:off x="4923903" y="4042847"/>
            <a:ext cx="2310407" cy="0"/>
          </a:xfrm>
          <a:prstGeom prst="line">
            <a:avLst/>
          </a:prstGeom>
          <a:ln w="25400" cap="rnd">
            <a:solidFill>
              <a:schemeClr val="tx1"/>
            </a:solidFill>
            <a:custDash>
              <a:ds d="100000" sp="200000"/>
            </a:custDash>
            <a:headEnd type="triangle"/>
            <a:tailEnd type="triangle"/>
          </a:ln>
        </p:spPr>
        <p:txBody>
          <a:bodyPr lIns="30480" tIns="30480" rIns="30480" bIns="30480" anchor="ctr"/>
          <a:lstStyle/>
          <a:p>
            <a:pPr algn="ctr" defTabSz="495289" hangingPunct="0">
              <a:lnSpc>
                <a:spcPts val="1200"/>
              </a:lnSpc>
              <a:defRPr sz="3200"/>
            </a:pPr>
            <a:endParaRPr sz="1000">
              <a:solidFill>
                <a:srgbClr val="333842"/>
              </a:solidFill>
              <a:latin typeface="Gotham Light" charset="0"/>
              <a:ea typeface="Gotham Light" charset="0"/>
              <a:cs typeface="Gotham Light" charset="0"/>
              <a:sym typeface="Helvetica Light"/>
            </a:endParaRPr>
          </a:p>
        </p:txBody>
      </p:sp>
      <p:sp>
        <p:nvSpPr>
          <p:cNvPr id="20" name="TextBox 19"/>
          <p:cNvSpPr txBox="1"/>
          <p:nvPr userDrawn="1"/>
        </p:nvSpPr>
        <p:spPr>
          <a:xfrm>
            <a:off x="5016781" y="3535706"/>
            <a:ext cx="2213451" cy="338554"/>
          </a:xfrm>
          <a:prstGeom prst="rect">
            <a:avLst/>
          </a:prstGeom>
          <a:noFill/>
        </p:spPr>
        <p:txBody>
          <a:bodyPr wrap="square" rtlCol="0">
            <a:spAutoFit/>
          </a:bodyPr>
          <a:lstStyle/>
          <a:p>
            <a:pPr algn="ctr"/>
            <a:r>
              <a:rPr lang="en-US" sz="1600" b="1" spc="300" dirty="0">
                <a:solidFill>
                  <a:srgbClr val="4CC14C"/>
                </a:solidFill>
                <a:latin typeface="Verdana" charset="0"/>
                <a:ea typeface="Verdana" charset="0"/>
                <a:cs typeface="Verdana" charset="0"/>
              </a:rPr>
              <a:t>XML</a:t>
            </a:r>
          </a:p>
        </p:txBody>
      </p:sp>
      <p:grpSp>
        <p:nvGrpSpPr>
          <p:cNvPr id="21" name="Group 20"/>
          <p:cNvGrpSpPr/>
          <p:nvPr userDrawn="1"/>
        </p:nvGrpSpPr>
        <p:grpSpPr>
          <a:xfrm rot="20944468">
            <a:off x="8446585" y="3738421"/>
            <a:ext cx="1327027" cy="1394584"/>
            <a:chOff x="8434460" y="3770083"/>
            <a:chExt cx="1339152" cy="1407326"/>
          </a:xfrm>
        </p:grpSpPr>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4460" y="4249561"/>
              <a:ext cx="927848" cy="927848"/>
            </a:xfrm>
            <a:prstGeom prst="rect">
              <a:avLst/>
            </a:prstGeom>
          </p:spPr>
        </p:pic>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7456" y="4278721"/>
              <a:ext cx="566156" cy="566156"/>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4686" y="3770083"/>
              <a:ext cx="725540" cy="725540"/>
            </a:xfrm>
            <a:prstGeom prst="rect">
              <a:avLst/>
            </a:prstGeom>
          </p:spPr>
        </p:pic>
      </p:grpSp>
      <p:pic>
        <p:nvPicPr>
          <p:cNvPr id="25" name="Picture 24"/>
          <p:cNvPicPr>
            <a:picLocks noChangeAspect="1"/>
          </p:cNvPicPr>
          <p:nvPr userDrawn="1"/>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469457" y="3458196"/>
            <a:ext cx="990600" cy="990600"/>
          </a:xfrm>
          <a:prstGeom prst="rect">
            <a:avLst/>
          </a:prstGeom>
        </p:spPr>
      </p:pic>
      <p:pic>
        <p:nvPicPr>
          <p:cNvPr id="26" name="Picture 25"/>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rot="5400000">
            <a:off x="2525009" y="4247810"/>
            <a:ext cx="1059169" cy="1059169"/>
          </a:xfrm>
          <a:prstGeom prst="rect">
            <a:avLst/>
          </a:prstGeom>
        </p:spPr>
      </p:pic>
    </p:spTree>
    <p:extLst>
      <p:ext uri="{BB962C8B-B14F-4D97-AF65-F5344CB8AC3E}">
        <p14:creationId xmlns:p14="http://schemas.microsoft.com/office/powerpoint/2010/main" val="317123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2" name="Title 1"/>
          <p:cNvSpPr>
            <a:spLocks noGrp="1"/>
          </p:cNvSpPr>
          <p:nvPr>
            <p:ph type="title"/>
          </p:nvPr>
        </p:nvSpPr>
        <p:spPr>
          <a:xfrm>
            <a:off x="272763" y="3136108"/>
            <a:ext cx="11637948" cy="585787"/>
          </a:xfrm>
        </p:spPr>
        <p:txBody>
          <a:bodyPr anchor="ctr" anchorCtr="0"/>
          <a:lstStyle>
            <a:lvl1pPr>
              <a:defRPr sz="3200">
                <a:solidFill>
                  <a:srgbClr val="FFFFFF"/>
                </a:solidFill>
              </a:defRPr>
            </a:lvl1pPr>
          </a:lstStyle>
          <a:p>
            <a:r>
              <a:rPr lang="en-US" dirty="0"/>
              <a:t>Click to edit Master title style</a:t>
            </a:r>
          </a:p>
        </p:txBody>
      </p:sp>
      <p:pic>
        <p:nvPicPr>
          <p:cNvPr id="7"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805510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graphicFrame>
        <p:nvGraphicFramePr>
          <p:cNvPr id="3" name="Table 2"/>
          <p:cNvGraphicFramePr>
            <a:graphicFrameLocks noGrp="1"/>
          </p:cNvGraphicFramePr>
          <p:nvPr userDrawn="1">
            <p:extLst/>
          </p:nvPr>
        </p:nvGraphicFramePr>
        <p:xfrm>
          <a:off x="838200" y="1433342"/>
          <a:ext cx="10515600" cy="4777884"/>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530876">
                <a:tc>
                  <a:txBody>
                    <a:bodyPr/>
                    <a:lstStyle/>
                    <a:p>
                      <a:r>
                        <a:rPr lang="en-US" sz="1300" dirty="0">
                          <a:latin typeface="Verdana" charset="0"/>
                          <a:ea typeface="Verdana" charset="0"/>
                          <a:cs typeface="Verdana" charset="0"/>
                        </a:rPr>
                        <a:t>Column</a:t>
                      </a:r>
                      <a:r>
                        <a:rPr lang="en-US" sz="1300" baseline="0" dirty="0">
                          <a:latin typeface="Verdana" charset="0"/>
                          <a:ea typeface="Verdana" charset="0"/>
                          <a:cs typeface="Verdana" charset="0"/>
                        </a:rPr>
                        <a:t> 1</a:t>
                      </a:r>
                      <a:endParaRPr lang="en-US" sz="1300" dirty="0">
                        <a:latin typeface="Verdana" charset="0"/>
                        <a:ea typeface="Verdana" charset="0"/>
                        <a:cs typeface="Verdana"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charset="0"/>
                          <a:ea typeface="Verdana" charset="0"/>
                          <a:cs typeface="Verdana" charset="0"/>
                        </a:rPr>
                        <a:t>Column</a:t>
                      </a:r>
                      <a:r>
                        <a:rPr lang="en-US" sz="1300" baseline="0" dirty="0">
                          <a:latin typeface="Verdana" charset="0"/>
                          <a:ea typeface="Verdana" charset="0"/>
                          <a:cs typeface="Verdana" charset="0"/>
                        </a:rPr>
                        <a:t> 2</a:t>
                      </a:r>
                      <a:endParaRPr lang="en-US" sz="1300" dirty="0">
                        <a:latin typeface="Verdana" charset="0"/>
                        <a:ea typeface="Verdana" charset="0"/>
                        <a:cs typeface="Verdana"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charset="0"/>
                          <a:ea typeface="Verdana" charset="0"/>
                          <a:cs typeface="Verdana" charset="0"/>
                        </a:rPr>
                        <a:t>Column</a:t>
                      </a:r>
                      <a:r>
                        <a:rPr lang="en-US" sz="1300" baseline="0" dirty="0">
                          <a:latin typeface="Verdana" charset="0"/>
                          <a:ea typeface="Verdana" charset="0"/>
                          <a:cs typeface="Verdana" charset="0"/>
                        </a:rPr>
                        <a:t> 3</a:t>
                      </a:r>
                      <a:endParaRPr lang="en-US" sz="1300" dirty="0">
                        <a:latin typeface="Verdana" charset="0"/>
                        <a:ea typeface="Verdana" charset="0"/>
                        <a:cs typeface="Verdana"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charset="0"/>
                          <a:ea typeface="Verdana" charset="0"/>
                          <a:cs typeface="Verdana" charset="0"/>
                        </a:rPr>
                        <a:t>Column</a:t>
                      </a:r>
                      <a:r>
                        <a:rPr lang="en-US" sz="1300" baseline="0" dirty="0">
                          <a:latin typeface="Verdana" charset="0"/>
                          <a:ea typeface="Verdana" charset="0"/>
                          <a:cs typeface="Verdana" charset="0"/>
                        </a:rPr>
                        <a:t> 4</a:t>
                      </a:r>
                      <a:endParaRPr lang="en-US" sz="1300" dirty="0">
                        <a:latin typeface="Verdana" charset="0"/>
                        <a:ea typeface="Verdana" charset="0"/>
                        <a:cs typeface="Verdana" charset="0"/>
                      </a:endParaRPr>
                    </a:p>
                  </a:txBody>
                  <a:tcPr anchor="ctr"/>
                </a:tc>
                <a:extLst>
                  <a:ext uri="{0D108BD9-81ED-4DB2-BD59-A6C34878D82A}">
                    <a16:rowId xmlns:a16="http://schemas.microsoft.com/office/drawing/2014/main" val="10000"/>
                  </a:ext>
                </a:extLst>
              </a:tr>
              <a:tr h="530876">
                <a:tc>
                  <a:txBody>
                    <a:bodyPr/>
                    <a:lstStyle/>
                    <a:p>
                      <a:r>
                        <a:rPr lang="en-US" sz="1300" b="1" dirty="0">
                          <a:solidFill>
                            <a:schemeClr val="tx1"/>
                          </a:solidFill>
                          <a:latin typeface="Verdana" charset="0"/>
                          <a:ea typeface="Verdana" charset="0"/>
                          <a:cs typeface="Verdana" charset="0"/>
                        </a:rPr>
                        <a:t>Row 1</a:t>
                      </a:r>
                    </a:p>
                  </a:txBody>
                  <a:tcPr anchor="ctr"/>
                </a:tc>
                <a:tc>
                  <a:txBody>
                    <a:bodyPr/>
                    <a:lstStyle/>
                    <a:p>
                      <a:r>
                        <a:rPr lang="en-US" sz="1300" dirty="0">
                          <a:solidFill>
                            <a:schemeClr val="tx1"/>
                          </a:solidFill>
                          <a:latin typeface="Verdana" charset="0"/>
                          <a:ea typeface="Verdana" charset="0"/>
                          <a:cs typeface="Verdana" charset="0"/>
                        </a:rPr>
                        <a:t>Row 1</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1"/>
                  </a:ext>
                </a:extLst>
              </a:tr>
              <a:tr h="530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Verdana" charset="0"/>
                          <a:ea typeface="Verdana" charset="0"/>
                          <a:cs typeface="Verdana" charset="0"/>
                        </a:rPr>
                        <a:t>Row 2</a:t>
                      </a:r>
                    </a:p>
                  </a:txBody>
                  <a:tcPr anchor="ctr"/>
                </a:tc>
                <a:tc>
                  <a:txBody>
                    <a:bodyPr/>
                    <a:lstStyle/>
                    <a:p>
                      <a:r>
                        <a:rPr lang="en-US" sz="1300" dirty="0">
                          <a:solidFill>
                            <a:schemeClr val="tx1"/>
                          </a:solidFill>
                          <a:latin typeface="Verdana" charset="0"/>
                          <a:ea typeface="Verdana" charset="0"/>
                          <a:cs typeface="Verdana" charset="0"/>
                        </a:rPr>
                        <a:t>Row 2</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2"/>
                  </a:ext>
                </a:extLst>
              </a:tr>
              <a:tr h="530876">
                <a:tc>
                  <a:txBody>
                    <a:bodyPr/>
                    <a:lstStyle/>
                    <a:p>
                      <a:r>
                        <a:rPr lang="en-US" sz="1300" b="1" dirty="0">
                          <a:solidFill>
                            <a:schemeClr val="tx1"/>
                          </a:solidFill>
                          <a:latin typeface="Verdana" charset="0"/>
                          <a:ea typeface="Verdana" charset="0"/>
                          <a:cs typeface="Verdana" charset="0"/>
                        </a:rPr>
                        <a:t>Row 3</a:t>
                      </a:r>
                    </a:p>
                  </a:txBody>
                  <a:tcPr anchor="ctr"/>
                </a:tc>
                <a:tc>
                  <a:txBody>
                    <a:bodyPr/>
                    <a:lstStyle/>
                    <a:p>
                      <a:r>
                        <a:rPr lang="en-US" sz="1300" dirty="0">
                          <a:solidFill>
                            <a:schemeClr val="tx1"/>
                          </a:solidFill>
                          <a:latin typeface="Verdana" charset="0"/>
                          <a:ea typeface="Verdana" charset="0"/>
                          <a:cs typeface="Verdana" charset="0"/>
                        </a:rPr>
                        <a:t>Row 3</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3"/>
                  </a:ext>
                </a:extLst>
              </a:tr>
              <a:tr h="530876">
                <a:tc>
                  <a:txBody>
                    <a:bodyPr/>
                    <a:lstStyle/>
                    <a:p>
                      <a:r>
                        <a:rPr lang="en-US" sz="1300" b="1" dirty="0">
                          <a:solidFill>
                            <a:schemeClr val="tx1"/>
                          </a:solidFill>
                          <a:latin typeface="Verdana" charset="0"/>
                          <a:ea typeface="Verdana" charset="0"/>
                          <a:cs typeface="Verdana" charset="0"/>
                        </a:rPr>
                        <a:t>Row 4</a:t>
                      </a:r>
                    </a:p>
                  </a:txBody>
                  <a:tcPr anchor="ctr"/>
                </a:tc>
                <a:tc>
                  <a:txBody>
                    <a:bodyPr/>
                    <a:lstStyle/>
                    <a:p>
                      <a:r>
                        <a:rPr lang="en-US" sz="1300" dirty="0">
                          <a:solidFill>
                            <a:schemeClr val="tx1"/>
                          </a:solidFill>
                          <a:latin typeface="Verdana" charset="0"/>
                          <a:ea typeface="Verdana" charset="0"/>
                          <a:cs typeface="Verdana" charset="0"/>
                        </a:rPr>
                        <a:t>Row 4</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dirty="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4"/>
                  </a:ext>
                </a:extLst>
              </a:tr>
              <a:tr h="530876">
                <a:tc>
                  <a:txBody>
                    <a:bodyPr/>
                    <a:lstStyle/>
                    <a:p>
                      <a:r>
                        <a:rPr lang="en-US" sz="1300" b="1" dirty="0">
                          <a:solidFill>
                            <a:schemeClr val="tx1"/>
                          </a:solidFill>
                          <a:latin typeface="Verdana" charset="0"/>
                          <a:ea typeface="Verdana" charset="0"/>
                          <a:cs typeface="Verdana" charset="0"/>
                        </a:rPr>
                        <a:t>Row 5</a:t>
                      </a:r>
                    </a:p>
                  </a:txBody>
                  <a:tcPr anchor="ctr"/>
                </a:tc>
                <a:tc>
                  <a:txBody>
                    <a:bodyPr/>
                    <a:lstStyle/>
                    <a:p>
                      <a:r>
                        <a:rPr lang="en-US" sz="1300" dirty="0">
                          <a:solidFill>
                            <a:schemeClr val="tx1"/>
                          </a:solidFill>
                          <a:latin typeface="Verdana" charset="0"/>
                          <a:ea typeface="Verdana" charset="0"/>
                          <a:cs typeface="Verdana" charset="0"/>
                        </a:rPr>
                        <a:t>Row 5</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dirty="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5"/>
                  </a:ext>
                </a:extLst>
              </a:tr>
              <a:tr h="530876">
                <a:tc>
                  <a:txBody>
                    <a:bodyPr/>
                    <a:lstStyle/>
                    <a:p>
                      <a:r>
                        <a:rPr lang="en-US" sz="1300" b="1" dirty="0">
                          <a:solidFill>
                            <a:schemeClr val="tx1"/>
                          </a:solidFill>
                          <a:latin typeface="Verdana" charset="0"/>
                          <a:ea typeface="Verdana" charset="0"/>
                          <a:cs typeface="Verdana" charset="0"/>
                        </a:rPr>
                        <a:t>Row 6</a:t>
                      </a:r>
                    </a:p>
                  </a:txBody>
                  <a:tcPr anchor="ctr"/>
                </a:tc>
                <a:tc>
                  <a:txBody>
                    <a:bodyPr/>
                    <a:lstStyle/>
                    <a:p>
                      <a:r>
                        <a:rPr lang="en-US" sz="1300" dirty="0">
                          <a:solidFill>
                            <a:schemeClr val="tx1"/>
                          </a:solidFill>
                          <a:latin typeface="Verdana" charset="0"/>
                          <a:ea typeface="Verdana" charset="0"/>
                          <a:cs typeface="Verdana" charset="0"/>
                        </a:rPr>
                        <a:t>Row 6</a:t>
                      </a:r>
                    </a:p>
                  </a:txBody>
                  <a:tcPr anchor="ctr"/>
                </a:tc>
                <a:tc>
                  <a:txBody>
                    <a:bodyPr/>
                    <a:lstStyle/>
                    <a:p>
                      <a:endParaRPr lang="en-US" sz="1300" dirty="0">
                        <a:solidFill>
                          <a:schemeClr val="tx1"/>
                        </a:solidFill>
                        <a:latin typeface="Verdana" charset="0"/>
                        <a:ea typeface="Verdana" charset="0"/>
                        <a:cs typeface="Verdana" charset="0"/>
                      </a:endParaRPr>
                    </a:p>
                  </a:txBody>
                  <a:tcPr anchor="ctr"/>
                </a:tc>
                <a:tc>
                  <a:txBody>
                    <a:bodyPr/>
                    <a:lstStyle/>
                    <a:p>
                      <a:endParaRPr lang="en-US" sz="1300" dirty="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6"/>
                  </a:ext>
                </a:extLst>
              </a:tr>
              <a:tr h="530876">
                <a:tc>
                  <a:txBody>
                    <a:bodyPr/>
                    <a:lstStyle/>
                    <a:p>
                      <a:r>
                        <a:rPr lang="en-US" sz="1300" b="1" dirty="0">
                          <a:solidFill>
                            <a:schemeClr val="tx1"/>
                          </a:solidFill>
                          <a:latin typeface="Verdana" charset="0"/>
                          <a:ea typeface="Verdana" charset="0"/>
                          <a:cs typeface="Verdana" charset="0"/>
                        </a:rPr>
                        <a:t>Row 7</a:t>
                      </a:r>
                    </a:p>
                  </a:txBody>
                  <a:tcPr anchor="ctr"/>
                </a:tc>
                <a:tc>
                  <a:txBody>
                    <a:bodyPr/>
                    <a:lstStyle/>
                    <a:p>
                      <a:r>
                        <a:rPr lang="en-US" sz="1300" dirty="0">
                          <a:solidFill>
                            <a:schemeClr val="tx1"/>
                          </a:solidFill>
                          <a:latin typeface="Verdana" charset="0"/>
                          <a:ea typeface="Verdana" charset="0"/>
                          <a:cs typeface="Verdana" charset="0"/>
                        </a:rPr>
                        <a:t>Row 7</a:t>
                      </a:r>
                    </a:p>
                  </a:txBody>
                  <a:tcPr anchor="ctr"/>
                </a:tc>
                <a:tc>
                  <a:txBody>
                    <a:bodyPr/>
                    <a:lstStyle/>
                    <a:p>
                      <a:endParaRPr lang="en-US" sz="1300" dirty="0">
                        <a:solidFill>
                          <a:schemeClr val="tx1"/>
                        </a:solidFill>
                        <a:latin typeface="Verdana" charset="0"/>
                        <a:ea typeface="Verdana" charset="0"/>
                        <a:cs typeface="Verdana" charset="0"/>
                      </a:endParaRPr>
                    </a:p>
                  </a:txBody>
                  <a:tcPr anchor="ctr"/>
                </a:tc>
                <a:tc>
                  <a:txBody>
                    <a:bodyPr/>
                    <a:lstStyle/>
                    <a:p>
                      <a:endParaRPr lang="en-US" sz="1300" dirty="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7"/>
                  </a:ext>
                </a:extLst>
              </a:tr>
              <a:tr h="530876">
                <a:tc>
                  <a:txBody>
                    <a:bodyPr/>
                    <a:lstStyle/>
                    <a:p>
                      <a:r>
                        <a:rPr lang="en-US" sz="1300" b="1" dirty="0">
                          <a:solidFill>
                            <a:schemeClr val="tx1"/>
                          </a:solidFill>
                          <a:latin typeface="Verdana" charset="0"/>
                          <a:ea typeface="Verdana" charset="0"/>
                          <a:cs typeface="Verdana" charset="0"/>
                        </a:rPr>
                        <a:t>Row 8</a:t>
                      </a:r>
                    </a:p>
                  </a:txBody>
                  <a:tcPr anchor="ctr"/>
                </a:tc>
                <a:tc>
                  <a:txBody>
                    <a:bodyPr/>
                    <a:lstStyle/>
                    <a:p>
                      <a:r>
                        <a:rPr lang="en-US" sz="1300" dirty="0">
                          <a:solidFill>
                            <a:schemeClr val="tx1"/>
                          </a:solidFill>
                          <a:latin typeface="Verdana" charset="0"/>
                          <a:ea typeface="Verdana" charset="0"/>
                          <a:cs typeface="Verdana" charset="0"/>
                        </a:rPr>
                        <a:t>Row 8</a:t>
                      </a:r>
                    </a:p>
                  </a:txBody>
                  <a:tcPr anchor="ctr"/>
                </a:tc>
                <a:tc>
                  <a:txBody>
                    <a:bodyPr/>
                    <a:lstStyle/>
                    <a:p>
                      <a:endParaRPr lang="en-US" sz="1300">
                        <a:solidFill>
                          <a:schemeClr val="tx1"/>
                        </a:solidFill>
                        <a:latin typeface="Verdana" charset="0"/>
                        <a:ea typeface="Verdana" charset="0"/>
                        <a:cs typeface="Verdana" charset="0"/>
                      </a:endParaRPr>
                    </a:p>
                  </a:txBody>
                  <a:tcPr anchor="ctr"/>
                </a:tc>
                <a:tc>
                  <a:txBody>
                    <a:bodyPr/>
                    <a:lstStyle/>
                    <a:p>
                      <a:endParaRPr lang="en-US" sz="1300" dirty="0">
                        <a:solidFill>
                          <a:schemeClr val="tx1"/>
                        </a:solidFill>
                        <a:latin typeface="Verdana" charset="0"/>
                        <a:ea typeface="Verdana" charset="0"/>
                        <a:cs typeface="Verdana" charset="0"/>
                      </a:endParaRP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8906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Rectangle 2"/>
          <p:cNvSpPr/>
          <p:nvPr userDrawn="1"/>
        </p:nvSpPr>
        <p:spPr>
          <a:xfrm>
            <a:off x="1" y="1792559"/>
            <a:ext cx="12192000" cy="38364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Content Placeholder 2"/>
          <p:cNvSpPr>
            <a:spLocks noGrp="1"/>
          </p:cNvSpPr>
          <p:nvPr>
            <p:ph idx="1"/>
          </p:nvPr>
        </p:nvSpPr>
        <p:spPr>
          <a:xfrm>
            <a:off x="1058779" y="1895707"/>
            <a:ext cx="10753776" cy="3663303"/>
          </a:xfrm>
        </p:spPr>
        <p:txBody>
          <a:bodyPr lIns="0" tIns="0" rIns="0" bIns="0" anchor="ctr">
            <a:noAutofit/>
          </a:bodyPr>
          <a:lstStyle>
            <a:lvl1pPr>
              <a:lnSpc>
                <a:spcPts val="2933"/>
              </a:lnSpc>
              <a:spcBef>
                <a:spcPts val="0"/>
              </a:spcBef>
              <a:spcAft>
                <a:spcPts val="1600"/>
              </a:spcAft>
              <a:buFont typeface="Arial" charset="0"/>
              <a:buChar char="•"/>
              <a:defRPr/>
            </a:lvl1pPr>
          </a:lstStyle>
          <a:p>
            <a:pPr>
              <a:lnSpc>
                <a:spcPts val="2200"/>
              </a:lnSpc>
              <a:spcBef>
                <a:spcPts val="0"/>
              </a:spcBef>
              <a:spcAft>
                <a:spcPts val="1200"/>
              </a:spcAft>
              <a:buFont typeface="Arial" charset="0"/>
              <a:buChar char="•"/>
            </a:pPr>
            <a:r>
              <a:rPr lang="en-US" sz="1600" dirty="0">
                <a:solidFill>
                  <a:srgbClr val="333842"/>
                </a:solidFill>
                <a:latin typeface="Verdana" charset="0"/>
                <a:ea typeface="Verdana" charset="0"/>
                <a:cs typeface="Verdana" charset="0"/>
              </a:rPr>
              <a:t>Enterprise class </a:t>
            </a:r>
            <a:r>
              <a:rPr lang="en-US" sz="1600" b="1" dirty="0">
                <a:solidFill>
                  <a:srgbClr val="333842"/>
                </a:solidFill>
                <a:latin typeface="Verdana" charset="0"/>
                <a:ea typeface="Verdana" charset="0"/>
                <a:cs typeface="Verdana" charset="0"/>
              </a:rPr>
              <a:t>multi-carrier shipping management system</a:t>
            </a:r>
          </a:p>
          <a:p>
            <a:pPr>
              <a:lnSpc>
                <a:spcPts val="2200"/>
              </a:lnSpc>
              <a:spcBef>
                <a:spcPts val="0"/>
              </a:spcBef>
              <a:spcAft>
                <a:spcPts val="1200"/>
              </a:spcAft>
              <a:buFont typeface="Arial" charset="0"/>
              <a:buChar char="•"/>
            </a:pPr>
            <a:r>
              <a:rPr lang="en-US" sz="1600" dirty="0">
                <a:solidFill>
                  <a:srgbClr val="333842"/>
                </a:solidFill>
                <a:latin typeface="Verdana" charset="0"/>
                <a:ea typeface="Verdana" charset="0"/>
                <a:cs typeface="Verdana" charset="0"/>
              </a:rPr>
              <a:t>Supports complex, high volume shipping from </a:t>
            </a:r>
            <a:r>
              <a:rPr lang="en-US" sz="1600" b="1" dirty="0">
                <a:solidFill>
                  <a:srgbClr val="333842"/>
                </a:solidFill>
                <a:latin typeface="Verdana" charset="0"/>
                <a:ea typeface="Verdana" charset="0"/>
                <a:cs typeface="Verdana" charset="0"/>
              </a:rPr>
              <a:t>multiple locations</a:t>
            </a:r>
          </a:p>
          <a:p>
            <a:pPr>
              <a:lnSpc>
                <a:spcPts val="2200"/>
              </a:lnSpc>
              <a:spcBef>
                <a:spcPts val="0"/>
              </a:spcBef>
              <a:spcAft>
                <a:spcPts val="1200"/>
              </a:spcAft>
              <a:buFont typeface="Arial" charset="0"/>
              <a:buChar char="•"/>
            </a:pPr>
            <a:r>
              <a:rPr lang="en-US" sz="1600" dirty="0">
                <a:solidFill>
                  <a:srgbClr val="333842"/>
                </a:solidFill>
                <a:latin typeface="Verdana" charset="0"/>
                <a:ea typeface="Verdana" charset="0"/>
                <a:cs typeface="Verdana" charset="0"/>
              </a:rPr>
              <a:t>Handles </a:t>
            </a:r>
            <a:r>
              <a:rPr lang="en-US" sz="1600" b="1" dirty="0">
                <a:solidFill>
                  <a:srgbClr val="333842"/>
                </a:solidFill>
                <a:latin typeface="Verdana" charset="0"/>
                <a:ea typeface="Verdana" charset="0"/>
                <a:cs typeface="Verdana" charset="0"/>
              </a:rPr>
              <a:t>international and domestic </a:t>
            </a:r>
            <a:r>
              <a:rPr lang="en-US" sz="1600" dirty="0">
                <a:solidFill>
                  <a:srgbClr val="333842"/>
                </a:solidFill>
                <a:latin typeface="Verdana" charset="0"/>
                <a:ea typeface="Verdana" charset="0"/>
                <a:cs typeface="Verdana" charset="0"/>
              </a:rPr>
              <a:t>shipping</a:t>
            </a:r>
          </a:p>
          <a:p>
            <a:pPr>
              <a:lnSpc>
                <a:spcPts val="2200"/>
              </a:lnSpc>
              <a:spcBef>
                <a:spcPts val="0"/>
              </a:spcBef>
              <a:spcAft>
                <a:spcPts val="600"/>
              </a:spcAft>
              <a:buFont typeface="Arial" charset="0"/>
              <a:buChar char="•"/>
            </a:pPr>
            <a:r>
              <a:rPr lang="en-US" sz="1600" dirty="0">
                <a:solidFill>
                  <a:srgbClr val="333842"/>
                </a:solidFill>
                <a:latin typeface="Verdana" charset="0"/>
                <a:ea typeface="Verdana" charset="0"/>
                <a:cs typeface="Verdana" charset="0"/>
              </a:rPr>
              <a:t>Excellent support and presence in the </a:t>
            </a:r>
            <a:r>
              <a:rPr lang="en-US" sz="1600" b="1" dirty="0">
                <a:solidFill>
                  <a:srgbClr val="333842"/>
                </a:solidFill>
                <a:latin typeface="Verdana" charset="0"/>
                <a:ea typeface="Verdana" charset="0"/>
                <a:cs typeface="Verdana" charset="0"/>
              </a:rPr>
              <a:t>Canadian market</a:t>
            </a:r>
          </a:p>
          <a:p>
            <a:pPr marL="465127" lvl="1" indent="-233357">
              <a:lnSpc>
                <a:spcPts val="2200"/>
              </a:lnSpc>
              <a:spcBef>
                <a:spcPts val="0"/>
              </a:spcBef>
              <a:spcAft>
                <a:spcPts val="1200"/>
              </a:spcAft>
              <a:buFont typeface="LucidaGrande" charset="0"/>
              <a:buChar char="−"/>
            </a:pPr>
            <a:r>
              <a:rPr lang="en-US" sz="1600" dirty="0">
                <a:solidFill>
                  <a:srgbClr val="333842"/>
                </a:solidFill>
                <a:latin typeface="Verdana" charset="0"/>
                <a:ea typeface="Verdana" charset="0"/>
                <a:cs typeface="Verdana" charset="0"/>
              </a:rPr>
              <a:t>Flagship is the “white label” technology solution for Purolator system in Canada</a:t>
            </a:r>
          </a:p>
          <a:p>
            <a:pPr>
              <a:lnSpc>
                <a:spcPts val="2200"/>
              </a:lnSpc>
              <a:spcBef>
                <a:spcPts val="0"/>
              </a:spcBef>
              <a:spcAft>
                <a:spcPts val="1200"/>
              </a:spcAft>
              <a:buFont typeface="Arial" charset="0"/>
              <a:buChar char="•"/>
            </a:pPr>
            <a:r>
              <a:rPr lang="en-US" sz="1600" b="1" dirty="0">
                <a:solidFill>
                  <a:srgbClr val="333842"/>
                </a:solidFill>
                <a:latin typeface="Verdana" charset="0"/>
                <a:ea typeface="Verdana" charset="0"/>
                <a:cs typeface="Verdana" charset="0"/>
              </a:rPr>
              <a:t>Supports black box </a:t>
            </a:r>
            <a:r>
              <a:rPr lang="en-US" sz="1600" dirty="0">
                <a:solidFill>
                  <a:srgbClr val="333842"/>
                </a:solidFill>
                <a:latin typeface="Verdana" charset="0"/>
                <a:ea typeface="Verdana" charset="0"/>
                <a:cs typeface="Verdana" charset="0"/>
              </a:rPr>
              <a:t>or attended ship stations in complex distribution environments</a:t>
            </a:r>
          </a:p>
          <a:p>
            <a:pPr>
              <a:lnSpc>
                <a:spcPts val="2200"/>
              </a:lnSpc>
              <a:spcBef>
                <a:spcPts val="0"/>
              </a:spcBef>
              <a:spcAft>
                <a:spcPts val="1200"/>
              </a:spcAft>
              <a:buFont typeface="Arial" charset="0"/>
              <a:buChar char="•"/>
            </a:pPr>
            <a:r>
              <a:rPr lang="en-US" sz="1600" dirty="0">
                <a:solidFill>
                  <a:srgbClr val="333842"/>
                </a:solidFill>
                <a:latin typeface="Verdana" charset="0"/>
                <a:ea typeface="Verdana" charset="0"/>
                <a:cs typeface="Verdana" charset="0"/>
              </a:rPr>
              <a:t>Used by thousands of companies every day, including large multi-channel retailers and global manufacturers</a:t>
            </a:r>
          </a:p>
        </p:txBody>
      </p:sp>
    </p:spTree>
    <p:extLst>
      <p:ext uri="{BB962C8B-B14F-4D97-AF65-F5344CB8AC3E}">
        <p14:creationId xmlns:p14="http://schemas.microsoft.com/office/powerpoint/2010/main" val="745791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56116" y="1709739"/>
            <a:ext cx="12467063" cy="437991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831851" y="1709740"/>
            <a:ext cx="10515600" cy="2852737"/>
          </a:xfrm>
        </p:spPr>
        <p:txBody>
          <a:bodyPr anchor="b">
            <a:normAutofit/>
          </a:bodyPr>
          <a:lstStyle>
            <a:lvl1pPr>
              <a:defRPr sz="5400" b="0"/>
            </a:lvl1pPr>
          </a:lstStyle>
          <a:p>
            <a:r>
              <a:rPr lang="en-US" dirty="0"/>
              <a:t>Click to edit Master title style</a:t>
            </a:r>
          </a:p>
        </p:txBody>
      </p:sp>
      <p:sp>
        <p:nvSpPr>
          <p:cNvPr id="8" name="Text Placeholder 2"/>
          <p:cNvSpPr>
            <a:spLocks noGrp="1"/>
          </p:cNvSpPr>
          <p:nvPr>
            <p:ph type="body" idx="1"/>
          </p:nvPr>
        </p:nvSpPr>
        <p:spPr>
          <a:xfrm>
            <a:off x="831851" y="4589464"/>
            <a:ext cx="10515600" cy="1500187"/>
          </a:xfrm>
        </p:spPr>
        <p:txBody>
          <a:bodyPr>
            <a:normAutofit/>
          </a:bodyPr>
          <a:lstStyle>
            <a:lvl1pPr marL="0" indent="0" algn="ctr">
              <a:buNone/>
              <a:defRPr lang="en-US" sz="2000" b="1" kern="1200" cap="all" baseline="0" dirty="0" smtClean="0">
                <a:solidFill>
                  <a:schemeClr val="tx1"/>
                </a:solidFill>
                <a:latin typeface="Verdana" charset="0"/>
                <a:ea typeface="Verdana" charset="0"/>
                <a:cs typeface="Verdan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50341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56116" y="1709739"/>
            <a:ext cx="12467063" cy="437991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831851" y="1709740"/>
            <a:ext cx="10515600" cy="2852737"/>
          </a:xfrm>
        </p:spPr>
        <p:txBody>
          <a:bodyPr anchor="b">
            <a:normAutofit/>
          </a:bodyPr>
          <a:lstStyle>
            <a:lvl1pPr>
              <a:defRPr sz="5400" b="0"/>
            </a:lvl1pPr>
          </a:lstStyle>
          <a:p>
            <a:r>
              <a:rPr lang="en-US" dirty="0"/>
              <a:t>Click to edit Master title style</a:t>
            </a:r>
          </a:p>
        </p:txBody>
      </p:sp>
      <p:sp>
        <p:nvSpPr>
          <p:cNvPr id="8" name="Text Placeholder 2"/>
          <p:cNvSpPr>
            <a:spLocks noGrp="1"/>
          </p:cNvSpPr>
          <p:nvPr>
            <p:ph type="body" idx="1"/>
          </p:nvPr>
        </p:nvSpPr>
        <p:spPr>
          <a:xfrm>
            <a:off x="831851" y="4589464"/>
            <a:ext cx="10515600" cy="1500187"/>
          </a:xfrm>
        </p:spPr>
        <p:txBody>
          <a:bodyPr>
            <a:normAutofit/>
          </a:bodyPr>
          <a:lstStyle>
            <a:lvl1pPr marL="0" indent="0" algn="ctr">
              <a:buNone/>
              <a:defRPr lang="en-US" sz="2000" b="1" kern="1200" cap="all" baseline="0" dirty="0" smtClean="0">
                <a:solidFill>
                  <a:schemeClr val="tx1"/>
                </a:solidFill>
                <a:latin typeface="Verdana" charset="0"/>
                <a:ea typeface="Verdana" charset="0"/>
                <a:cs typeface="Verdan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67586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56116" y="1709739"/>
            <a:ext cx="12467063" cy="437991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831851" y="1709740"/>
            <a:ext cx="10515600" cy="2852737"/>
          </a:xfrm>
        </p:spPr>
        <p:txBody>
          <a:bodyPr anchor="b">
            <a:normAutofit/>
          </a:bodyPr>
          <a:lstStyle>
            <a:lvl1pPr>
              <a:defRPr sz="5400" b="0"/>
            </a:lvl1pPr>
          </a:lstStyle>
          <a:p>
            <a:r>
              <a:rPr lang="en-US" dirty="0"/>
              <a:t>Click to edit Master title style</a:t>
            </a:r>
          </a:p>
        </p:txBody>
      </p:sp>
      <p:sp>
        <p:nvSpPr>
          <p:cNvPr id="8" name="Text Placeholder 2"/>
          <p:cNvSpPr>
            <a:spLocks noGrp="1"/>
          </p:cNvSpPr>
          <p:nvPr>
            <p:ph type="body" idx="1"/>
          </p:nvPr>
        </p:nvSpPr>
        <p:spPr>
          <a:xfrm>
            <a:off x="831851" y="4589464"/>
            <a:ext cx="10515600" cy="1500187"/>
          </a:xfrm>
        </p:spPr>
        <p:txBody>
          <a:bodyPr>
            <a:normAutofit/>
          </a:bodyPr>
          <a:lstStyle>
            <a:lvl1pPr marL="0" indent="0" algn="ctr">
              <a:buNone/>
              <a:defRPr lang="en-US" sz="2000" b="1" kern="1200" cap="all" baseline="0" dirty="0" smtClean="0">
                <a:solidFill>
                  <a:schemeClr val="tx1"/>
                </a:solidFill>
                <a:latin typeface="Verdana" charset="0"/>
                <a:ea typeface="Verdana" charset="0"/>
                <a:cs typeface="Verdan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5883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56116" y="1709739"/>
            <a:ext cx="12467063" cy="437991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831851" y="1709740"/>
            <a:ext cx="10515600" cy="2852737"/>
          </a:xfrm>
        </p:spPr>
        <p:txBody>
          <a:bodyPr anchor="b">
            <a:normAutofit/>
          </a:bodyPr>
          <a:lstStyle>
            <a:lvl1pPr>
              <a:defRPr sz="5400" b="0"/>
            </a:lvl1pPr>
          </a:lstStyle>
          <a:p>
            <a:r>
              <a:rPr lang="en-US" dirty="0"/>
              <a:t>Click to edit Master title style</a:t>
            </a:r>
          </a:p>
        </p:txBody>
      </p:sp>
      <p:sp>
        <p:nvSpPr>
          <p:cNvPr id="8" name="Text Placeholder 2"/>
          <p:cNvSpPr>
            <a:spLocks noGrp="1"/>
          </p:cNvSpPr>
          <p:nvPr>
            <p:ph type="body" idx="1"/>
          </p:nvPr>
        </p:nvSpPr>
        <p:spPr>
          <a:xfrm>
            <a:off x="831851" y="4589464"/>
            <a:ext cx="10515600" cy="1500187"/>
          </a:xfrm>
        </p:spPr>
        <p:txBody>
          <a:bodyPr>
            <a:normAutofit/>
          </a:bodyPr>
          <a:lstStyle>
            <a:lvl1pPr marL="0" indent="0" algn="ctr">
              <a:buNone/>
              <a:defRPr lang="en-US" sz="2000" b="1" cap="all" baseline="0" dirty="0" smtClean="0"/>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39081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08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20" name="Group 19"/>
          <p:cNvGrpSpPr/>
          <p:nvPr userDrawn="1"/>
        </p:nvGrpSpPr>
        <p:grpSpPr>
          <a:xfrm>
            <a:off x="571499" y="2792596"/>
            <a:ext cx="11023603" cy="1750035"/>
            <a:chOff x="571499" y="3071376"/>
            <a:chExt cx="11023602" cy="1750035"/>
          </a:xfrm>
        </p:grpSpPr>
        <p:sp>
          <p:nvSpPr>
            <p:cNvPr id="6" name="Shape 701"/>
            <p:cNvSpPr/>
            <p:nvPr userDrawn="1"/>
          </p:nvSpPr>
          <p:spPr>
            <a:xfrm flipV="1">
              <a:off x="10546357" y="3097730"/>
              <a:ext cx="1035633" cy="6982"/>
            </a:xfrm>
            <a:prstGeom prst="line">
              <a:avLst/>
            </a:prstGeom>
            <a:ln w="25400" cap="rnd">
              <a:solidFill>
                <a:schemeClr val="tx1"/>
              </a:solidFill>
              <a:custDash>
                <a:ds d="100000" sp="200000"/>
              </a:custDash>
              <a:headEnd type="none" w="med" len="med"/>
              <a:tailEnd type="none" w="med" len="med"/>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7" name="Shape 701"/>
            <p:cNvSpPr/>
            <p:nvPr userDrawn="1"/>
          </p:nvSpPr>
          <p:spPr>
            <a:xfrm>
              <a:off x="3518263" y="3078871"/>
              <a:ext cx="985902" cy="0"/>
            </a:xfrm>
            <a:prstGeom prst="line">
              <a:avLst/>
            </a:prstGeom>
            <a:ln w="25400" cap="rnd">
              <a:solidFill>
                <a:schemeClr val="tx1"/>
              </a:solidFill>
              <a:custDash>
                <a:ds d="100000" sp="200000"/>
              </a:custDash>
              <a:tailEnd type="triangle"/>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8" name="Shape 701"/>
            <p:cNvSpPr/>
            <p:nvPr userDrawn="1"/>
          </p:nvSpPr>
          <p:spPr>
            <a:xfrm>
              <a:off x="7149738" y="3078871"/>
              <a:ext cx="985902" cy="0"/>
            </a:xfrm>
            <a:prstGeom prst="line">
              <a:avLst/>
            </a:prstGeom>
            <a:ln w="25400" cap="rnd">
              <a:solidFill>
                <a:schemeClr val="tx1"/>
              </a:solidFill>
              <a:custDash>
                <a:ds d="100000" sp="200000"/>
              </a:custDash>
              <a:tailEnd type="triangle"/>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15" name="Shape 701"/>
            <p:cNvSpPr/>
            <p:nvPr userDrawn="1"/>
          </p:nvSpPr>
          <p:spPr>
            <a:xfrm>
              <a:off x="571501" y="4815841"/>
              <a:ext cx="11023600" cy="5570"/>
            </a:xfrm>
            <a:prstGeom prst="line">
              <a:avLst/>
            </a:prstGeom>
            <a:ln w="25400" cap="rnd">
              <a:solidFill>
                <a:schemeClr val="tx1"/>
              </a:solidFill>
              <a:custDash>
                <a:ds d="100000" sp="200000"/>
              </a:custDash>
              <a:headEnd type="none" w="med" len="med"/>
              <a:tailEnd type="none" w="med" len="med"/>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16" name="Shape 701"/>
            <p:cNvSpPr/>
            <p:nvPr userDrawn="1"/>
          </p:nvSpPr>
          <p:spPr>
            <a:xfrm rot="16200000" flipV="1">
              <a:off x="10729515" y="3921447"/>
              <a:ext cx="1633471" cy="0"/>
            </a:xfrm>
            <a:prstGeom prst="line">
              <a:avLst/>
            </a:prstGeom>
            <a:ln w="25400" cap="rnd">
              <a:solidFill>
                <a:schemeClr val="tx1"/>
              </a:solidFill>
              <a:custDash>
                <a:ds d="100000" sp="200000"/>
              </a:custDash>
              <a:headEnd type="none" w="med" len="med"/>
              <a:tailEnd type="none" w="med" len="med"/>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17" name="Shape 701"/>
            <p:cNvSpPr/>
            <p:nvPr userDrawn="1"/>
          </p:nvSpPr>
          <p:spPr>
            <a:xfrm rot="16200000">
              <a:off x="-239199" y="3916082"/>
              <a:ext cx="1621398" cy="0"/>
            </a:xfrm>
            <a:prstGeom prst="line">
              <a:avLst/>
            </a:prstGeom>
            <a:ln w="25400" cap="rnd">
              <a:solidFill>
                <a:schemeClr val="tx1"/>
              </a:solidFill>
              <a:custDash>
                <a:ds d="100000" sp="200000"/>
              </a:custDash>
              <a:headEnd type="none" w="med" len="med"/>
              <a:tailEnd type="none" w="med" len="med"/>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sp>
          <p:nvSpPr>
            <p:cNvPr id="18" name="Shape 701"/>
            <p:cNvSpPr/>
            <p:nvPr userDrawn="1"/>
          </p:nvSpPr>
          <p:spPr>
            <a:xfrm>
              <a:off x="571499" y="3071376"/>
              <a:ext cx="414401" cy="0"/>
            </a:xfrm>
            <a:prstGeom prst="line">
              <a:avLst/>
            </a:prstGeom>
            <a:ln w="25400" cap="rnd">
              <a:solidFill>
                <a:schemeClr val="tx1"/>
              </a:solidFill>
              <a:custDash>
                <a:ds d="100000" sp="200000"/>
              </a:custDash>
              <a:tailEnd type="triangle"/>
            </a:ln>
          </p:spPr>
          <p:txBody>
            <a:bodyPr lIns="30480" tIns="30480" rIns="30480" bIns="30480" anchor="ctr"/>
            <a:lstStyle/>
            <a:p>
              <a:pPr algn="ctr" defTabSz="495289" hangingPunct="0">
                <a:defRPr sz="3200"/>
              </a:pPr>
              <a:endParaRPr sz="1040">
                <a:solidFill>
                  <a:schemeClr val="tx1">
                    <a:lumMod val="75000"/>
                    <a:lumOff val="25000"/>
                  </a:schemeClr>
                </a:solidFill>
                <a:latin typeface="Gotham Light" charset="0"/>
                <a:ea typeface="Gotham Light" charset="0"/>
                <a:cs typeface="Gotham Light" charset="0"/>
                <a:sym typeface="Helvetica Light"/>
              </a:endParaRPr>
            </a:p>
          </p:txBody>
        </p:sp>
      </p:grpSp>
      <p:sp>
        <p:nvSpPr>
          <p:cNvPr id="3" name="Rectangle 2"/>
          <p:cNvSpPr/>
          <p:nvPr userDrawn="1"/>
        </p:nvSpPr>
        <p:spPr>
          <a:xfrm>
            <a:off x="1028700" y="5454852"/>
            <a:ext cx="10096501" cy="8505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userDrawn="1"/>
        </p:nvSpPr>
        <p:spPr>
          <a:xfrm>
            <a:off x="1066800" y="346285"/>
            <a:ext cx="10058400" cy="461665"/>
          </a:xfrm>
          <a:prstGeom prst="rect">
            <a:avLst/>
          </a:prstGeom>
        </p:spPr>
        <p:txBody>
          <a:bodyPr wrap="square">
            <a:spAutoFit/>
          </a:bodyPr>
          <a:lstStyle/>
          <a:p>
            <a:pPr algn="ctr"/>
            <a:r>
              <a:rPr lang="en-US" sz="2400" b="1" spc="300" dirty="0">
                <a:solidFill>
                  <a:schemeClr val="accent1"/>
                </a:solidFill>
                <a:latin typeface="Verdana" charset="0"/>
                <a:ea typeface="Verdana" charset="0"/>
                <a:cs typeface="Verdana" charset="0"/>
              </a:rPr>
              <a:t>Title Goes Here</a:t>
            </a:r>
          </a:p>
        </p:txBody>
      </p:sp>
      <p:sp>
        <p:nvSpPr>
          <p:cNvPr id="5" name="Content Placeholder 2"/>
          <p:cNvSpPr>
            <a:spLocks noGrp="1"/>
          </p:cNvSpPr>
          <p:nvPr>
            <p:ph idx="1" hasCustomPrompt="1"/>
          </p:nvPr>
        </p:nvSpPr>
        <p:spPr>
          <a:xfrm>
            <a:off x="1235241" y="5610666"/>
            <a:ext cx="8614611" cy="678735"/>
          </a:xfrm>
        </p:spPr>
        <p:txBody>
          <a:bodyPr lIns="0" tIns="0" rIns="0" bIns="0">
            <a:noAutofit/>
          </a:bodyPr>
          <a:lstStyle>
            <a:lvl1pPr marL="48681" indent="0">
              <a:lnSpc>
                <a:spcPts val="1600"/>
              </a:lnSpc>
              <a:buNone/>
              <a:defRPr/>
            </a:lvl1pPr>
            <a:lvl2pPr>
              <a:defRPr baseline="0"/>
            </a:lvl2pPr>
          </a:lstStyle>
          <a:p>
            <a:pPr marL="36512" indent="0">
              <a:lnSpc>
                <a:spcPts val="1200"/>
              </a:lnSpc>
              <a:buNone/>
            </a:pPr>
            <a:r>
              <a:rPr lang="en-US" sz="1200" b="1" spc="300" dirty="0">
                <a:solidFill>
                  <a:srgbClr val="333842"/>
                </a:solidFill>
                <a:latin typeface="Verdana" charset="0"/>
                <a:ea typeface="Verdana" charset="0"/>
                <a:cs typeface="Verdana" charset="0"/>
              </a:rPr>
              <a:t>KEY NOTES</a:t>
            </a:r>
          </a:p>
          <a:p>
            <a:pPr marL="174621" lvl="1" indent="-174621">
              <a:lnSpc>
                <a:spcPts val="1200"/>
              </a:lnSpc>
            </a:pPr>
            <a:r>
              <a:rPr lang="en-US" sz="1200" dirty="0">
                <a:solidFill>
                  <a:srgbClr val="333842"/>
                </a:solidFill>
                <a:latin typeface="Verdana" charset="0"/>
                <a:ea typeface="Verdana" charset="0"/>
                <a:cs typeface="Verdana" charset="0"/>
              </a:rPr>
              <a:t>List Item 1</a:t>
            </a:r>
          </a:p>
          <a:p>
            <a:pPr marL="174621" lvl="1" indent="-174621">
              <a:lnSpc>
                <a:spcPts val="1200"/>
              </a:lnSpc>
            </a:pPr>
            <a:r>
              <a:rPr lang="en-US" sz="1200" dirty="0">
                <a:solidFill>
                  <a:srgbClr val="333842"/>
                </a:solidFill>
                <a:latin typeface="Verdana" charset="0"/>
                <a:ea typeface="Verdana" charset="0"/>
                <a:cs typeface="Verdana" charset="0"/>
              </a:rPr>
              <a:t>List Item 2</a:t>
            </a:r>
          </a:p>
          <a:p>
            <a:pPr marL="800080" lvl="1" indent="-342891">
              <a:lnSpc>
                <a:spcPts val="1200"/>
              </a:lnSpc>
            </a:pPr>
            <a:endParaRPr lang="en-US" sz="1200" dirty="0">
              <a:solidFill>
                <a:srgbClr val="333842"/>
              </a:solidFill>
              <a:latin typeface="Verdana" charset="0"/>
              <a:ea typeface="Verdana" charset="0"/>
              <a:cs typeface="Verdana" charset="0"/>
            </a:endParaRPr>
          </a:p>
        </p:txBody>
      </p:sp>
      <p:sp>
        <p:nvSpPr>
          <p:cNvPr id="9" name="Rectangle 8"/>
          <p:cNvSpPr/>
          <p:nvPr userDrawn="1"/>
        </p:nvSpPr>
        <p:spPr>
          <a:xfrm>
            <a:off x="1028701" y="1665686"/>
            <a:ext cx="2841551" cy="2355071"/>
          </a:xfrm>
          <a:prstGeom prst="rect">
            <a:avLst/>
          </a:prstGeom>
          <a:solidFill>
            <a:srgbClr val="31B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1029048" y="1935008"/>
            <a:ext cx="2834569" cy="1646605"/>
          </a:xfrm>
          <a:prstGeom prst="rect">
            <a:avLst/>
          </a:prstGeom>
        </p:spPr>
        <p:txBody>
          <a:bodyPr wrap="square">
            <a:spAutoFit/>
          </a:bodyPr>
          <a:lstStyle/>
          <a:p>
            <a:pPr algn="ctr">
              <a:spcAft>
                <a:spcPts val="1200"/>
              </a:spcAft>
            </a:pPr>
            <a:r>
              <a:rPr lang="en-US" sz="1600" b="1" spc="300" dirty="0">
                <a:solidFill>
                  <a:schemeClr val="bg1"/>
                </a:solidFill>
                <a:latin typeface="Verdana" charset="0"/>
                <a:ea typeface="Verdana" charset="0"/>
                <a:cs typeface="Verdana" charset="0"/>
              </a:rPr>
              <a:t>1-3 MONTHS</a:t>
            </a:r>
          </a:p>
          <a:p>
            <a:pPr marL="15874" algn="ctr">
              <a:lnSpc>
                <a:spcPts val="1800"/>
              </a:lnSpc>
              <a:spcAft>
                <a:spcPts val="600"/>
              </a:spcAft>
            </a:pPr>
            <a:r>
              <a:rPr lang="en-US" sz="1400" dirty="0">
                <a:solidFill>
                  <a:schemeClr val="bg1"/>
                </a:solidFill>
                <a:latin typeface="Verdana" charset="0"/>
                <a:ea typeface="Verdana" charset="0"/>
                <a:cs typeface="Verdana" charset="0"/>
              </a:rPr>
              <a:t>List item 1</a:t>
            </a:r>
          </a:p>
          <a:p>
            <a:pPr marL="15874" algn="ctr">
              <a:lnSpc>
                <a:spcPts val="1800"/>
              </a:lnSpc>
              <a:spcAft>
                <a:spcPts val="600"/>
              </a:spcAft>
            </a:pPr>
            <a:r>
              <a:rPr lang="en-US" sz="1400" dirty="0">
                <a:solidFill>
                  <a:schemeClr val="bg1"/>
                </a:solidFill>
                <a:latin typeface="Verdana" charset="0"/>
                <a:ea typeface="Verdana" charset="0"/>
                <a:cs typeface="Verdana" charset="0"/>
              </a:rPr>
              <a:t>List item 2</a:t>
            </a:r>
          </a:p>
          <a:p>
            <a:pPr marL="15874" algn="ctr">
              <a:lnSpc>
                <a:spcPts val="1800"/>
              </a:lnSpc>
              <a:spcAft>
                <a:spcPts val="600"/>
              </a:spcAft>
            </a:pPr>
            <a:r>
              <a:rPr lang="en-US" sz="1400" dirty="0">
                <a:solidFill>
                  <a:schemeClr val="bg1"/>
                </a:solidFill>
                <a:latin typeface="Verdana" charset="0"/>
                <a:ea typeface="Verdana" charset="0"/>
                <a:cs typeface="Verdana" charset="0"/>
              </a:rPr>
              <a:t>List</a:t>
            </a:r>
            <a:r>
              <a:rPr lang="en-US" sz="1400" baseline="0" dirty="0">
                <a:solidFill>
                  <a:schemeClr val="bg1"/>
                </a:solidFill>
                <a:latin typeface="Verdana" charset="0"/>
                <a:ea typeface="Verdana" charset="0"/>
                <a:cs typeface="Verdana" charset="0"/>
              </a:rPr>
              <a:t> item 3</a:t>
            </a:r>
          </a:p>
          <a:p>
            <a:pPr marL="15874" algn="ctr">
              <a:lnSpc>
                <a:spcPts val="1800"/>
              </a:lnSpc>
              <a:spcAft>
                <a:spcPts val="600"/>
              </a:spcAft>
            </a:pPr>
            <a:r>
              <a:rPr lang="en-US" sz="1400" baseline="0" dirty="0">
                <a:solidFill>
                  <a:schemeClr val="bg1"/>
                </a:solidFill>
                <a:latin typeface="Verdana" charset="0"/>
                <a:ea typeface="Verdana" charset="0"/>
                <a:cs typeface="Verdana" charset="0"/>
              </a:rPr>
              <a:t>List item 4</a:t>
            </a:r>
            <a:endParaRPr lang="en-US" sz="1400" dirty="0">
              <a:solidFill>
                <a:schemeClr val="bg1"/>
              </a:solidFill>
              <a:latin typeface="Verdana" charset="0"/>
              <a:ea typeface="Verdana" charset="0"/>
              <a:cs typeface="Verdana" charset="0"/>
            </a:endParaRPr>
          </a:p>
        </p:txBody>
      </p:sp>
      <p:sp>
        <p:nvSpPr>
          <p:cNvPr id="11" name="Rectangle 10"/>
          <p:cNvSpPr/>
          <p:nvPr userDrawn="1"/>
        </p:nvSpPr>
        <p:spPr>
          <a:xfrm>
            <a:off x="4675226" y="1665686"/>
            <a:ext cx="2841551" cy="2355071"/>
          </a:xfrm>
          <a:prstGeom prst="rect">
            <a:avLst/>
          </a:prstGeom>
          <a:solidFill>
            <a:srgbClr val="009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8283650" y="1665686"/>
            <a:ext cx="2841551" cy="2355071"/>
          </a:xfrm>
          <a:prstGeom prst="rect">
            <a:avLst/>
          </a:prstGeom>
          <a:solidFill>
            <a:srgbClr val="4CC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Verdana" charset="0"/>
              <a:ea typeface="Verdana" charset="0"/>
              <a:cs typeface="Verdana" charset="0"/>
            </a:endParaRPr>
          </a:p>
        </p:txBody>
      </p:sp>
      <p:sp>
        <p:nvSpPr>
          <p:cNvPr id="13" name="Rectangle 12"/>
          <p:cNvSpPr/>
          <p:nvPr userDrawn="1"/>
        </p:nvSpPr>
        <p:spPr>
          <a:xfrm>
            <a:off x="4678717" y="1935008"/>
            <a:ext cx="2834569" cy="1646605"/>
          </a:xfrm>
          <a:prstGeom prst="rect">
            <a:avLst/>
          </a:prstGeom>
        </p:spPr>
        <p:txBody>
          <a:bodyPr wrap="square">
            <a:spAutoFit/>
          </a:bodyPr>
          <a:lstStyle/>
          <a:p>
            <a:pPr algn="ctr">
              <a:spcAft>
                <a:spcPts val="1200"/>
              </a:spcAft>
            </a:pPr>
            <a:r>
              <a:rPr lang="en-US" sz="1600" b="1" spc="300" dirty="0">
                <a:solidFill>
                  <a:schemeClr val="bg1"/>
                </a:solidFill>
                <a:latin typeface="Verdana" charset="0"/>
                <a:ea typeface="Verdana" charset="0"/>
                <a:cs typeface="Verdana" charset="0"/>
              </a:rPr>
              <a:t>2-4 MONTHS</a:t>
            </a:r>
          </a:p>
          <a:p>
            <a:pPr marL="15874" algn="ctr">
              <a:lnSpc>
                <a:spcPts val="1800"/>
              </a:lnSpc>
              <a:spcAft>
                <a:spcPts val="600"/>
              </a:spcAft>
            </a:pPr>
            <a:r>
              <a:rPr lang="en-US" sz="1400" dirty="0">
                <a:solidFill>
                  <a:schemeClr val="bg1"/>
                </a:solidFill>
                <a:latin typeface="Verdana" charset="0"/>
                <a:ea typeface="Verdana" charset="0"/>
                <a:cs typeface="Verdana" charset="0"/>
              </a:rPr>
              <a:t>List item 1</a:t>
            </a:r>
          </a:p>
          <a:p>
            <a:pPr marL="15874" algn="ctr">
              <a:lnSpc>
                <a:spcPts val="1800"/>
              </a:lnSpc>
              <a:spcAft>
                <a:spcPts val="600"/>
              </a:spcAft>
            </a:pPr>
            <a:r>
              <a:rPr lang="en-US" sz="1400" dirty="0">
                <a:solidFill>
                  <a:schemeClr val="bg1"/>
                </a:solidFill>
                <a:latin typeface="Verdana" charset="0"/>
                <a:ea typeface="Verdana" charset="0"/>
                <a:cs typeface="Verdana" charset="0"/>
              </a:rPr>
              <a:t>List item 2</a:t>
            </a:r>
          </a:p>
          <a:p>
            <a:pPr marL="15874" algn="ctr">
              <a:lnSpc>
                <a:spcPts val="1800"/>
              </a:lnSpc>
              <a:spcAft>
                <a:spcPts val="600"/>
              </a:spcAft>
            </a:pPr>
            <a:r>
              <a:rPr lang="en-US" sz="1400" dirty="0">
                <a:solidFill>
                  <a:schemeClr val="bg1"/>
                </a:solidFill>
                <a:latin typeface="Verdana" charset="0"/>
                <a:ea typeface="Verdana" charset="0"/>
                <a:cs typeface="Verdana" charset="0"/>
              </a:rPr>
              <a:t>List</a:t>
            </a:r>
            <a:r>
              <a:rPr lang="en-US" sz="1400" baseline="0" dirty="0">
                <a:solidFill>
                  <a:schemeClr val="bg1"/>
                </a:solidFill>
                <a:latin typeface="Verdana" charset="0"/>
                <a:ea typeface="Verdana" charset="0"/>
                <a:cs typeface="Verdana" charset="0"/>
              </a:rPr>
              <a:t> item 3</a:t>
            </a:r>
          </a:p>
          <a:p>
            <a:pPr marL="15874" algn="ctr">
              <a:lnSpc>
                <a:spcPts val="1800"/>
              </a:lnSpc>
              <a:spcAft>
                <a:spcPts val="600"/>
              </a:spcAft>
            </a:pPr>
            <a:r>
              <a:rPr lang="en-US" sz="1400" baseline="0" dirty="0">
                <a:solidFill>
                  <a:schemeClr val="bg1"/>
                </a:solidFill>
                <a:latin typeface="Verdana" charset="0"/>
                <a:ea typeface="Verdana" charset="0"/>
                <a:cs typeface="Verdana" charset="0"/>
              </a:rPr>
              <a:t>List item 4</a:t>
            </a:r>
            <a:endParaRPr lang="en-US" sz="1400" dirty="0">
              <a:solidFill>
                <a:schemeClr val="bg1"/>
              </a:solidFill>
              <a:latin typeface="Verdana" charset="0"/>
              <a:ea typeface="Verdana" charset="0"/>
              <a:cs typeface="Verdana" charset="0"/>
            </a:endParaRPr>
          </a:p>
        </p:txBody>
      </p:sp>
      <p:sp>
        <p:nvSpPr>
          <p:cNvPr id="14" name="Rectangle 13"/>
          <p:cNvSpPr/>
          <p:nvPr userDrawn="1"/>
        </p:nvSpPr>
        <p:spPr>
          <a:xfrm>
            <a:off x="8291996" y="1935008"/>
            <a:ext cx="2834569" cy="1646605"/>
          </a:xfrm>
          <a:prstGeom prst="rect">
            <a:avLst/>
          </a:prstGeom>
        </p:spPr>
        <p:txBody>
          <a:bodyPr wrap="square">
            <a:spAutoFit/>
          </a:bodyPr>
          <a:lstStyle/>
          <a:p>
            <a:pPr algn="ctr">
              <a:spcAft>
                <a:spcPts val="1200"/>
              </a:spcAft>
            </a:pPr>
            <a:r>
              <a:rPr lang="en-US" sz="1600" b="1" spc="300" dirty="0">
                <a:solidFill>
                  <a:schemeClr val="bg1"/>
                </a:solidFill>
                <a:latin typeface="Verdana" charset="0"/>
                <a:ea typeface="Verdana" charset="0"/>
                <a:cs typeface="Verdana" charset="0"/>
              </a:rPr>
              <a:t>4-6 MONTHS</a:t>
            </a:r>
          </a:p>
          <a:p>
            <a:pPr marL="15874" algn="ctr">
              <a:lnSpc>
                <a:spcPts val="1800"/>
              </a:lnSpc>
              <a:spcAft>
                <a:spcPts val="600"/>
              </a:spcAft>
            </a:pPr>
            <a:r>
              <a:rPr lang="en-US" sz="1400" dirty="0">
                <a:solidFill>
                  <a:schemeClr val="bg1"/>
                </a:solidFill>
                <a:latin typeface="Verdana" charset="0"/>
                <a:ea typeface="Verdana" charset="0"/>
                <a:cs typeface="Verdana" charset="0"/>
              </a:rPr>
              <a:t>List item 1</a:t>
            </a:r>
          </a:p>
          <a:p>
            <a:pPr marL="15874" algn="ctr">
              <a:lnSpc>
                <a:spcPts val="1800"/>
              </a:lnSpc>
              <a:spcAft>
                <a:spcPts val="600"/>
              </a:spcAft>
            </a:pPr>
            <a:r>
              <a:rPr lang="en-US" sz="1400" dirty="0">
                <a:solidFill>
                  <a:schemeClr val="bg1"/>
                </a:solidFill>
                <a:latin typeface="Verdana" charset="0"/>
                <a:ea typeface="Verdana" charset="0"/>
                <a:cs typeface="Verdana" charset="0"/>
              </a:rPr>
              <a:t>List item 2</a:t>
            </a:r>
          </a:p>
          <a:p>
            <a:pPr marL="15874" algn="ctr">
              <a:lnSpc>
                <a:spcPts val="1800"/>
              </a:lnSpc>
              <a:spcAft>
                <a:spcPts val="600"/>
              </a:spcAft>
            </a:pPr>
            <a:r>
              <a:rPr lang="en-US" sz="1400" dirty="0">
                <a:solidFill>
                  <a:schemeClr val="bg1"/>
                </a:solidFill>
                <a:latin typeface="Verdana" charset="0"/>
                <a:ea typeface="Verdana" charset="0"/>
                <a:cs typeface="Verdana" charset="0"/>
              </a:rPr>
              <a:t>List</a:t>
            </a:r>
            <a:r>
              <a:rPr lang="en-US" sz="1400" baseline="0" dirty="0">
                <a:solidFill>
                  <a:schemeClr val="bg1"/>
                </a:solidFill>
                <a:latin typeface="Verdana" charset="0"/>
                <a:ea typeface="Verdana" charset="0"/>
                <a:cs typeface="Verdana" charset="0"/>
              </a:rPr>
              <a:t> item 3</a:t>
            </a:r>
          </a:p>
          <a:p>
            <a:pPr marL="15874" algn="ctr">
              <a:lnSpc>
                <a:spcPts val="1800"/>
              </a:lnSpc>
              <a:spcAft>
                <a:spcPts val="600"/>
              </a:spcAft>
            </a:pPr>
            <a:r>
              <a:rPr lang="en-US" sz="1400" baseline="0" dirty="0">
                <a:solidFill>
                  <a:schemeClr val="bg1"/>
                </a:solidFill>
                <a:latin typeface="Verdana" charset="0"/>
                <a:ea typeface="Verdana" charset="0"/>
                <a:cs typeface="Verdana" charset="0"/>
              </a:rPr>
              <a:t>List item 4</a:t>
            </a:r>
            <a:endParaRPr lang="en-US" sz="1400" dirty="0">
              <a:solidFill>
                <a:schemeClr val="bg1"/>
              </a:solidFill>
              <a:latin typeface="Verdana" charset="0"/>
              <a:ea typeface="Verdana" charset="0"/>
              <a:cs typeface="Verdana" charset="0"/>
            </a:endParaRP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0178" y="4250760"/>
            <a:ext cx="2251647" cy="690160"/>
          </a:xfrm>
          <a:prstGeom prst="rect">
            <a:avLst/>
          </a:prstGeom>
        </p:spPr>
      </p:pic>
    </p:spTree>
    <p:extLst>
      <p:ext uri="{BB962C8B-B14F-4D97-AF65-F5344CB8AC3E}">
        <p14:creationId xmlns:p14="http://schemas.microsoft.com/office/powerpoint/2010/main" val="1563387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gn="l">
              <a:defRPr sz="2400" b="1" cap="all" baseline="0"/>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076432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gn="l">
              <a:defRPr sz="2400" b="1" cap="all" baseline="0"/>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b="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b="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3191393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2" name="Title 1"/>
          <p:cNvSpPr>
            <a:spLocks noGrp="1"/>
          </p:cNvSpPr>
          <p:nvPr>
            <p:ph type="title"/>
          </p:nvPr>
        </p:nvSpPr>
        <p:spPr>
          <a:xfrm>
            <a:off x="272763" y="3136108"/>
            <a:ext cx="11637948" cy="585787"/>
          </a:xfrm>
        </p:spPr>
        <p:txBody>
          <a:bodyPr anchor="ctr" anchorCtr="0"/>
          <a:lstStyle>
            <a:lvl1pPr>
              <a:defRPr sz="3200">
                <a:solidFill>
                  <a:srgbClr val="FFFFFF"/>
                </a:solidFill>
              </a:defRPr>
            </a:lvl1pPr>
          </a:lstStyle>
          <a:p>
            <a:r>
              <a:rPr lang="en-US" dirty="0"/>
              <a:t>Click to edit Master title style</a:t>
            </a:r>
          </a:p>
        </p:txBody>
      </p:sp>
      <p:pic>
        <p:nvPicPr>
          <p:cNvPr id="8"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453801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56269"/>
            <a:ext cx="12192000" cy="220173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719" y="1898715"/>
            <a:ext cx="6677528" cy="2046752"/>
          </a:xfrm>
          <a:prstGeom prst="rect">
            <a:avLst/>
          </a:prstGeom>
        </p:spPr>
      </p:pic>
    </p:spTree>
    <p:extLst>
      <p:ext uri="{BB962C8B-B14F-4D97-AF65-F5344CB8AC3E}">
        <p14:creationId xmlns:p14="http://schemas.microsoft.com/office/powerpoint/2010/main" val="13655330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2" name="Title 1"/>
          <p:cNvSpPr>
            <a:spLocks noGrp="1"/>
          </p:cNvSpPr>
          <p:nvPr>
            <p:ph type="title"/>
          </p:nvPr>
        </p:nvSpPr>
        <p:spPr>
          <a:xfrm>
            <a:off x="272763" y="3136108"/>
            <a:ext cx="11637948" cy="585787"/>
          </a:xfrm>
        </p:spPr>
        <p:txBody>
          <a:bodyPr anchor="ctr" anchorCtr="0"/>
          <a:lstStyle>
            <a:lvl1pPr>
              <a:defRPr sz="3200">
                <a:solidFill>
                  <a:srgbClr val="FFFFFF"/>
                </a:solidFill>
              </a:defRPr>
            </a:lvl1pPr>
          </a:lstStyle>
          <a:p>
            <a:r>
              <a:rPr lang="en-US" dirty="0"/>
              <a:t>Click to edit Master title style</a:t>
            </a:r>
          </a:p>
        </p:txBody>
      </p:sp>
      <p:pic>
        <p:nvPicPr>
          <p:cNvPr id="8"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47730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2" name="Title 1"/>
          <p:cNvSpPr>
            <a:spLocks noGrp="1"/>
          </p:cNvSpPr>
          <p:nvPr>
            <p:ph type="title"/>
          </p:nvPr>
        </p:nvSpPr>
        <p:spPr>
          <a:xfrm>
            <a:off x="272763" y="3136108"/>
            <a:ext cx="11637948" cy="585787"/>
          </a:xfrm>
        </p:spPr>
        <p:txBody>
          <a:bodyPr anchor="ctr" anchorCtr="0"/>
          <a:lstStyle>
            <a:lvl1pPr>
              <a:defRPr sz="3200">
                <a:solidFill>
                  <a:srgbClr val="FFFFFF"/>
                </a:solidFill>
              </a:defRPr>
            </a:lvl1pPr>
          </a:lstStyle>
          <a:p>
            <a:r>
              <a:rPr lang="en-US" dirty="0"/>
              <a:t>Click to edit Master title style</a:t>
            </a:r>
          </a:p>
        </p:txBody>
      </p:sp>
      <p:pic>
        <p:nvPicPr>
          <p:cNvPr id="8"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084480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2400" dirty="0">
              <a:latin typeface="Verdana"/>
            </a:endParaRPr>
          </a:p>
        </p:txBody>
      </p:sp>
      <p:sp>
        <p:nvSpPr>
          <p:cNvPr id="2" name="Title 1"/>
          <p:cNvSpPr>
            <a:spLocks noGrp="1"/>
          </p:cNvSpPr>
          <p:nvPr>
            <p:ph type="title"/>
          </p:nvPr>
        </p:nvSpPr>
        <p:spPr>
          <a:xfrm>
            <a:off x="272763" y="3136108"/>
            <a:ext cx="11637948" cy="585787"/>
          </a:xfrm>
        </p:spPr>
        <p:txBody>
          <a:bodyPr anchor="ctr" anchorCtr="0"/>
          <a:lstStyle>
            <a:lvl1pPr>
              <a:defRPr sz="3200">
                <a:solidFill>
                  <a:srgbClr val="FFFFFF"/>
                </a:solidFill>
                <a:latin typeface="Verdana" charset="0"/>
                <a:ea typeface="Verdana" charset="0"/>
                <a:cs typeface="Verdana" charset="0"/>
              </a:defRPr>
            </a:lvl1pPr>
          </a:lstStyle>
          <a:p>
            <a:r>
              <a:rPr lang="en-US" dirty="0"/>
              <a:t>Click to edit Master title style</a:t>
            </a:r>
          </a:p>
        </p:txBody>
      </p:sp>
      <p:pic>
        <p:nvPicPr>
          <p:cNvPr id="8"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263541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2192000" cy="6858000"/>
          </a:xfrm>
        </p:spPr>
        <p:txBody>
          <a:bodyPr/>
          <a:lstStyle>
            <a:lvl1pPr>
              <a:defRPr>
                <a:latin typeface="Verdana" charset="0"/>
                <a:ea typeface="Verdana" charset="0"/>
                <a:cs typeface="Verdana" charset="0"/>
              </a:defRPr>
            </a:lvl1pPr>
          </a:lstStyle>
          <a:p>
            <a:r>
              <a:rPr lang="en-US" dirty="0">
                <a:latin typeface="Verdana" charset="0"/>
                <a:ea typeface="Verdana" charset="0"/>
                <a:cs typeface="Verdana" charset="0"/>
              </a:rPr>
              <a:t>Picture</a:t>
            </a:r>
            <a:endParaRPr lang="en-US" dirty="0"/>
          </a:p>
        </p:txBody>
      </p:sp>
      <p:sp>
        <p:nvSpPr>
          <p:cNvPr id="2" name="Title 1"/>
          <p:cNvSpPr>
            <a:spLocks noGrp="1"/>
          </p:cNvSpPr>
          <p:nvPr>
            <p:ph type="title"/>
          </p:nvPr>
        </p:nvSpPr>
        <p:spPr>
          <a:xfrm>
            <a:off x="272763" y="3136108"/>
            <a:ext cx="11637948" cy="585787"/>
          </a:xfrm>
        </p:spPr>
        <p:txBody>
          <a:bodyPr anchor="ctr" anchorCtr="0"/>
          <a:lstStyle>
            <a:lvl1pPr>
              <a:defRPr sz="4800">
                <a:solidFill>
                  <a:srgbClr val="FFFFFF"/>
                </a:solidFill>
              </a:defRPr>
            </a:lvl1pPr>
          </a:lstStyle>
          <a:p>
            <a:r>
              <a:rPr lang="en-US" dirty="0"/>
              <a:t>Click to edit Master title style</a:t>
            </a:r>
          </a:p>
        </p:txBody>
      </p:sp>
      <p:pic>
        <p:nvPicPr>
          <p:cNvPr id="6" name="Picture 15"/>
          <p:cNvPicPr>
            <a:picLocks/>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617909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Verdana" charset="0"/>
                <a:ea typeface="Verdana" charset="0"/>
                <a:cs typeface="Verdana" charset="0"/>
              </a:defRPr>
            </a:lvl1pPr>
            <a:lvl2pPr>
              <a:defRPr>
                <a:latin typeface="Verdana" charset="0"/>
                <a:ea typeface="Verdana" charset="0"/>
                <a:cs typeface="Verdana" charset="0"/>
              </a:defRPr>
            </a:lvl2pPr>
            <a:lvl3pPr>
              <a:buClr>
                <a:schemeClr val="accent6"/>
              </a:buClr>
              <a:defRPr>
                <a:latin typeface="Verdana" charset="0"/>
                <a:ea typeface="Verdana" charset="0"/>
                <a:cs typeface="Verdana" charset="0"/>
              </a:defRPr>
            </a:lvl3pPr>
            <a:lvl4pPr>
              <a:defRPr>
                <a:latin typeface="Verdana" charset="0"/>
                <a:ea typeface="Verdana" charset="0"/>
                <a:cs typeface="Verdana" charset="0"/>
              </a:defRPr>
            </a:lvl4pPr>
            <a:lvl5pPr marL="2743062" indent="-304784">
              <a:buClr>
                <a:schemeClr val="tx2"/>
              </a:buClr>
              <a:buFont typeface="Wingdings" panose="05000000000000000000" pitchFamily="2" charset="2"/>
              <a:buChar char="§"/>
              <a:defRPr sz="1600">
                <a:latin typeface="Verdana" charset="0"/>
                <a:ea typeface="Verdana" charset="0"/>
                <a:cs typeface="Verdan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7568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charset="0"/>
                <a:ea typeface="Verdana" charset="0"/>
                <a:cs typeface="Verdana" charset="0"/>
              </a:defRPr>
            </a:lvl1pPr>
          </a:lstStyle>
          <a:p>
            <a:r>
              <a:rPr lang="en-US" dirty="0"/>
              <a:t>Click to edit Master title style</a:t>
            </a:r>
          </a:p>
        </p:txBody>
      </p:sp>
    </p:spTree>
    <p:extLst>
      <p:ext uri="{BB962C8B-B14F-4D97-AF65-F5344CB8AC3E}">
        <p14:creationId xmlns:p14="http://schemas.microsoft.com/office/powerpoint/2010/main" val="234446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4"/>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bwMode="auto">
          <a:xfrm>
            <a:off x="10571914" y="6536171"/>
            <a:ext cx="1410756" cy="199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 name="Title Placeholder 1"/>
          <p:cNvSpPr>
            <a:spLocks noGrp="1"/>
          </p:cNvSpPr>
          <p:nvPr>
            <p:ph type="title"/>
          </p:nvPr>
        </p:nvSpPr>
        <p:spPr bwMode="auto">
          <a:xfrm>
            <a:off x="272763" y="112713"/>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72765" y="877889"/>
            <a:ext cx="11626583" cy="536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cxnSp>
        <p:nvCxnSpPr>
          <p:cNvPr id="11" name="Straight Connector 10"/>
          <p:cNvCxnSpPr/>
          <p:nvPr/>
        </p:nvCxnSpPr>
        <p:spPr>
          <a:xfrm>
            <a:off x="277027" y="795462"/>
            <a:ext cx="11637948" cy="11364"/>
          </a:xfrm>
          <a:prstGeom prst="line">
            <a:avLst/>
          </a:prstGeom>
          <a:ln w="6350" cmpd="sng">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939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ransition spd="med">
    <p:fade/>
  </p:transition>
  <p:hf hdr="0" dt="0"/>
  <p:txStyles>
    <p:titleStyle>
      <a:lvl1pPr algn="l" rtl="0" eaLnBrk="0" fontAlgn="base" hangingPunct="0">
        <a:lnSpc>
          <a:spcPct val="95000"/>
        </a:lnSpc>
        <a:spcBef>
          <a:spcPct val="0"/>
        </a:spcBef>
        <a:spcAft>
          <a:spcPct val="0"/>
        </a:spcAft>
        <a:defRPr sz="2400" b="0" kern="1200">
          <a:solidFill>
            <a:schemeClr val="tx1"/>
          </a:solidFill>
          <a:latin typeface="Verdana" charset="0"/>
          <a:ea typeface="Verdana" charset="0"/>
          <a:cs typeface="Verdana" charset="0"/>
        </a:defRPr>
      </a:lvl1pPr>
      <a:lvl2pPr algn="l" rtl="0" eaLnBrk="0" fontAlgn="base" hangingPunct="0">
        <a:lnSpc>
          <a:spcPct val="95000"/>
        </a:lnSpc>
        <a:spcBef>
          <a:spcPct val="0"/>
        </a:spcBef>
        <a:spcAft>
          <a:spcPct val="0"/>
        </a:spcAft>
        <a:defRPr sz="3200" b="1">
          <a:solidFill>
            <a:schemeClr val="tx2"/>
          </a:solidFill>
          <a:latin typeface="Arial" charset="0"/>
        </a:defRPr>
      </a:lvl2pPr>
      <a:lvl3pPr algn="l" rtl="0" eaLnBrk="0" fontAlgn="base" hangingPunct="0">
        <a:lnSpc>
          <a:spcPct val="95000"/>
        </a:lnSpc>
        <a:spcBef>
          <a:spcPct val="0"/>
        </a:spcBef>
        <a:spcAft>
          <a:spcPct val="0"/>
        </a:spcAft>
        <a:defRPr sz="3200" b="1">
          <a:solidFill>
            <a:schemeClr val="tx2"/>
          </a:solidFill>
          <a:latin typeface="Arial" charset="0"/>
        </a:defRPr>
      </a:lvl3pPr>
      <a:lvl4pPr algn="l" rtl="0" eaLnBrk="0" fontAlgn="base" hangingPunct="0">
        <a:lnSpc>
          <a:spcPct val="95000"/>
        </a:lnSpc>
        <a:spcBef>
          <a:spcPct val="0"/>
        </a:spcBef>
        <a:spcAft>
          <a:spcPct val="0"/>
        </a:spcAft>
        <a:defRPr sz="3200" b="1">
          <a:solidFill>
            <a:schemeClr val="tx2"/>
          </a:solidFill>
          <a:latin typeface="Arial" charset="0"/>
        </a:defRPr>
      </a:lvl4pPr>
      <a:lvl5pPr algn="l" rtl="0" eaLnBrk="0" fontAlgn="base" hangingPunct="0">
        <a:lnSpc>
          <a:spcPct val="95000"/>
        </a:lnSpc>
        <a:spcBef>
          <a:spcPct val="0"/>
        </a:spcBef>
        <a:spcAft>
          <a:spcPct val="0"/>
        </a:spcAft>
        <a:defRPr sz="3200" b="1">
          <a:solidFill>
            <a:schemeClr val="tx2"/>
          </a:solidFill>
          <a:latin typeface="Arial" charset="0"/>
        </a:defRPr>
      </a:lvl5pPr>
      <a:lvl6pPr marL="609570" algn="l" rtl="0" fontAlgn="base">
        <a:lnSpc>
          <a:spcPct val="95000"/>
        </a:lnSpc>
        <a:spcBef>
          <a:spcPct val="0"/>
        </a:spcBef>
        <a:spcAft>
          <a:spcPct val="0"/>
        </a:spcAft>
        <a:defRPr sz="3200" b="1">
          <a:solidFill>
            <a:schemeClr val="tx2"/>
          </a:solidFill>
          <a:latin typeface="Arial" charset="0"/>
        </a:defRPr>
      </a:lvl6pPr>
      <a:lvl7pPr marL="1219140" algn="l" rtl="0" fontAlgn="base">
        <a:lnSpc>
          <a:spcPct val="95000"/>
        </a:lnSpc>
        <a:spcBef>
          <a:spcPct val="0"/>
        </a:spcBef>
        <a:spcAft>
          <a:spcPct val="0"/>
        </a:spcAft>
        <a:defRPr sz="3200" b="1">
          <a:solidFill>
            <a:schemeClr val="tx2"/>
          </a:solidFill>
          <a:latin typeface="Arial" charset="0"/>
        </a:defRPr>
      </a:lvl7pPr>
      <a:lvl8pPr marL="1828709" algn="l" rtl="0" fontAlgn="base">
        <a:lnSpc>
          <a:spcPct val="95000"/>
        </a:lnSpc>
        <a:spcBef>
          <a:spcPct val="0"/>
        </a:spcBef>
        <a:spcAft>
          <a:spcPct val="0"/>
        </a:spcAft>
        <a:defRPr sz="3200" b="1">
          <a:solidFill>
            <a:schemeClr val="tx2"/>
          </a:solidFill>
          <a:latin typeface="Arial" charset="0"/>
        </a:defRPr>
      </a:lvl8pPr>
      <a:lvl9pPr marL="2438278" algn="l" rtl="0" fontAlgn="base">
        <a:lnSpc>
          <a:spcPct val="95000"/>
        </a:lnSpc>
        <a:spcBef>
          <a:spcPct val="0"/>
        </a:spcBef>
        <a:spcAft>
          <a:spcPct val="0"/>
        </a:spcAft>
        <a:defRPr sz="3200" b="1">
          <a:solidFill>
            <a:schemeClr val="tx2"/>
          </a:solidFill>
          <a:latin typeface="Arial" charset="0"/>
        </a:defRPr>
      </a:lvl9pPr>
    </p:titleStyle>
    <p:bodyStyle>
      <a:lvl1pPr marL="275153" indent="-275153" algn="l" rtl="0" eaLnBrk="0" fontAlgn="base" hangingPunct="0">
        <a:lnSpc>
          <a:spcPct val="95000"/>
        </a:lnSpc>
        <a:spcBef>
          <a:spcPts val="1333"/>
        </a:spcBef>
        <a:spcAft>
          <a:spcPct val="0"/>
        </a:spcAft>
        <a:buClr>
          <a:schemeClr val="tx2"/>
        </a:buClr>
        <a:buFont typeface="Wingdings" pitchFamily="2" charset="2"/>
        <a:buChar char="§"/>
        <a:defRPr sz="2133" kern="1200">
          <a:solidFill>
            <a:schemeClr val="tx1"/>
          </a:solidFill>
          <a:latin typeface="Verdana" charset="0"/>
          <a:ea typeface="Verdana" charset="0"/>
          <a:cs typeface="Verdana" charset="0"/>
        </a:defRPr>
      </a:lvl1pPr>
      <a:lvl2pPr marL="836042" indent="-226473" algn="l" rtl="0" eaLnBrk="0" fontAlgn="base" hangingPunct="0">
        <a:lnSpc>
          <a:spcPct val="95000"/>
        </a:lnSpc>
        <a:spcBef>
          <a:spcPts val="800"/>
        </a:spcBef>
        <a:spcAft>
          <a:spcPct val="0"/>
        </a:spcAft>
        <a:buClr>
          <a:schemeClr val="tx2"/>
        </a:buClr>
        <a:buSzPct val="85000"/>
        <a:buFont typeface="Wingdings" pitchFamily="2" charset="2"/>
        <a:buChar char="§"/>
        <a:defRPr sz="1867" kern="1200">
          <a:solidFill>
            <a:schemeClr val="tx1"/>
          </a:solidFill>
          <a:latin typeface="Verdana" charset="0"/>
          <a:ea typeface="Verdana" charset="0"/>
          <a:cs typeface="Verdana" charset="0"/>
        </a:defRPr>
      </a:lvl2pPr>
      <a:lvl3pPr marL="1445612" indent="-226473" algn="l" rtl="0" eaLnBrk="0" fontAlgn="base" hangingPunct="0">
        <a:lnSpc>
          <a:spcPct val="95000"/>
        </a:lnSpc>
        <a:spcBef>
          <a:spcPts val="533"/>
        </a:spcBef>
        <a:spcAft>
          <a:spcPct val="0"/>
        </a:spcAft>
        <a:buClr>
          <a:schemeClr val="tx2"/>
        </a:buClr>
        <a:buSzPct val="90000"/>
        <a:buFont typeface="Wingdings" pitchFamily="2" charset="2"/>
        <a:buChar char="§"/>
        <a:defRPr sz="1600" kern="1200">
          <a:solidFill>
            <a:schemeClr val="tx1"/>
          </a:solidFill>
          <a:latin typeface="Verdana" charset="0"/>
          <a:ea typeface="Verdana" charset="0"/>
          <a:cs typeface="Verdana" charset="0"/>
        </a:defRPr>
      </a:lvl3pPr>
      <a:lvl4pPr marL="2055182" indent="-226473" algn="l" rtl="0" eaLnBrk="0" fontAlgn="base" hangingPunct="0">
        <a:lnSpc>
          <a:spcPct val="95000"/>
        </a:lnSpc>
        <a:spcBef>
          <a:spcPts val="533"/>
        </a:spcBef>
        <a:spcAft>
          <a:spcPct val="0"/>
        </a:spcAft>
        <a:buClr>
          <a:schemeClr val="tx2"/>
        </a:buClr>
        <a:buFont typeface="Wingdings" pitchFamily="2" charset="2"/>
        <a:buChar char="§"/>
        <a:defRPr sz="1467" kern="1200">
          <a:solidFill>
            <a:schemeClr val="tx1"/>
          </a:solidFill>
          <a:latin typeface="Verdana" charset="0"/>
          <a:ea typeface="Verdana" charset="0"/>
          <a:cs typeface="Verdana" charset="0"/>
        </a:defRPr>
      </a:lvl4pPr>
      <a:lvl5pPr marL="2743062" indent="-304784" algn="l" rtl="0" eaLnBrk="0" fontAlgn="base" hangingPunct="0">
        <a:lnSpc>
          <a:spcPct val="95000"/>
        </a:lnSpc>
        <a:spcBef>
          <a:spcPts val="533"/>
        </a:spcBef>
        <a:spcAft>
          <a:spcPct val="0"/>
        </a:spcAft>
        <a:buFont typeface="Arial" charset="0"/>
        <a:buChar char="»"/>
        <a:defRPr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3616"/>
            <a:ext cx="10515600" cy="701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60812"/>
            <a:ext cx="10515600" cy="47161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28594" marR="0" lvl="0" indent="-228594" algn="l" defTabSz="914377"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none" spc="0" normalizeH="0" baseline="0" noProof="0" dirty="0">
              <a:ln>
                <a:noFill/>
              </a:ln>
              <a:solidFill>
                <a:srgbClr val="545F66"/>
              </a:solidFill>
              <a:effectLst/>
              <a:uLnTx/>
              <a:uFillTx/>
              <a:latin typeface="Verdana" charset="0"/>
              <a:ea typeface="Verdana" charset="0"/>
              <a:cs typeface="Verdana" charset="0"/>
            </a:endParaRPr>
          </a:p>
        </p:txBody>
      </p:sp>
      <p:sp>
        <p:nvSpPr>
          <p:cNvPr id="4" name="Rectangle 3"/>
          <p:cNvSpPr/>
          <p:nvPr userDrawn="1"/>
        </p:nvSpPr>
        <p:spPr>
          <a:xfrm>
            <a:off x="0" y="6700603"/>
            <a:ext cx="12192000" cy="172387"/>
          </a:xfrm>
          <a:prstGeom prst="rect">
            <a:avLst/>
          </a:prstGeom>
          <a:solidFill>
            <a:srgbClr val="31B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6175226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914377" rtl="0" eaLnBrk="1" latinLnBrk="0" hangingPunct="1">
        <a:lnSpc>
          <a:spcPct val="90000"/>
        </a:lnSpc>
        <a:spcBef>
          <a:spcPct val="0"/>
        </a:spcBef>
        <a:buNone/>
        <a:defRPr sz="2400" b="1" kern="1200" spc="300">
          <a:solidFill>
            <a:schemeClr val="accent1"/>
          </a:solidFill>
          <a:latin typeface="Verdana" charset="0"/>
          <a:ea typeface="Verdana" charset="0"/>
          <a:cs typeface="Verdana" charset="0"/>
        </a:defRPr>
      </a:lvl1pPr>
    </p:titleStyle>
    <p:bodyStyle>
      <a:lvl1pPr marL="228594" marR="0" indent="-228594" algn="l" defTabSz="914377" rtl="0" eaLnBrk="1" fontAlgn="auto" latinLnBrk="0" hangingPunct="1">
        <a:lnSpc>
          <a:spcPct val="90000"/>
        </a:lnSpc>
        <a:spcBef>
          <a:spcPts val="1000"/>
        </a:spcBef>
        <a:spcAft>
          <a:spcPts val="0"/>
        </a:spcAft>
        <a:buClr>
          <a:schemeClr val="accent1"/>
        </a:buClr>
        <a:buSzPct val="100000"/>
        <a:buFont typeface="LucidaGrande" charset="0"/>
        <a:buChar char="‣"/>
        <a:tabLst/>
        <a:defRPr lang="en-US" sz="2400" b="1" kern="1200" dirty="0" smtClean="0">
          <a:solidFill>
            <a:schemeClr val="tx1"/>
          </a:solidFill>
          <a:latin typeface="Verdana" charset="0"/>
          <a:ea typeface="Verdana" charset="0"/>
          <a:cs typeface="Verdana" charset="0"/>
        </a:defRPr>
      </a:lvl1pPr>
      <a:lvl2pPr marL="685783" marR="0" indent="-228594" algn="l" defTabSz="914377" rtl="0" eaLnBrk="1" fontAlgn="auto" latinLnBrk="0" hangingPunct="1">
        <a:lnSpc>
          <a:spcPct val="90000"/>
        </a:lnSpc>
        <a:spcBef>
          <a:spcPts val="500"/>
        </a:spcBef>
        <a:spcAft>
          <a:spcPts val="0"/>
        </a:spcAft>
        <a:buClr>
          <a:schemeClr val="accent2"/>
        </a:buClr>
        <a:buSzTx/>
        <a:buFont typeface="Wingdings" charset="2"/>
        <a:buChar char="§"/>
        <a:tabLst/>
        <a:defRPr sz="2400" kern="1200">
          <a:solidFill>
            <a:schemeClr val="tx1"/>
          </a:solidFill>
          <a:latin typeface="Verdana" charset="0"/>
          <a:ea typeface="Verdana" charset="0"/>
          <a:cs typeface="Verdana" charset="0"/>
        </a:defRPr>
      </a:lvl2pPr>
      <a:lvl3pPr marL="1142971" marR="0" indent="-228594" algn="l" defTabSz="914377" rtl="0" eaLnBrk="1" fontAlgn="auto" latinLnBrk="0" hangingPunct="1">
        <a:lnSpc>
          <a:spcPct val="90000"/>
        </a:lnSpc>
        <a:spcBef>
          <a:spcPts val="500"/>
        </a:spcBef>
        <a:spcAft>
          <a:spcPts val="0"/>
        </a:spcAft>
        <a:buClr>
          <a:schemeClr val="accent3"/>
        </a:buClr>
        <a:buSzTx/>
        <a:buFont typeface="Courier New" charset="0"/>
        <a:buChar char="o"/>
        <a:tabLst/>
        <a:defRPr sz="2000" i="1" kern="1200">
          <a:solidFill>
            <a:schemeClr val="tx1"/>
          </a:solidFill>
          <a:latin typeface="Verdana" charset="0"/>
          <a:ea typeface="Verdana" charset="0"/>
          <a:cs typeface="Verdana" charset="0"/>
        </a:defRPr>
      </a:lvl3pPr>
      <a:lvl4pPr marL="1600160" marR="0" indent="-228594" algn="l" defTabSz="914377" rtl="0" eaLnBrk="1" fontAlgn="auto" latinLnBrk="0" hangingPunct="1">
        <a:lnSpc>
          <a:spcPct val="90000"/>
        </a:lnSpc>
        <a:spcBef>
          <a:spcPts val="500"/>
        </a:spcBef>
        <a:spcAft>
          <a:spcPts val="0"/>
        </a:spcAft>
        <a:buClrTx/>
        <a:buSzTx/>
        <a:buFont typeface="Arial"/>
        <a:buChar char="•"/>
        <a:tabLst/>
        <a:defRPr sz="1800" kern="1200">
          <a:solidFill>
            <a:schemeClr val="tx1"/>
          </a:solidFill>
          <a:latin typeface="Verdana" charset="0"/>
          <a:ea typeface="Verdana" charset="0"/>
          <a:cs typeface="Verdana" charset="0"/>
        </a:defRPr>
      </a:lvl4pPr>
      <a:lvl5pPr marL="2057349" marR="0" indent="-228594" algn="l" defTabSz="914377" rtl="0" eaLnBrk="1" fontAlgn="auto" latinLnBrk="0" hangingPunct="1">
        <a:lnSpc>
          <a:spcPct val="90000"/>
        </a:lnSpc>
        <a:spcBef>
          <a:spcPts val="500"/>
        </a:spcBef>
        <a:spcAft>
          <a:spcPts val="0"/>
        </a:spcAft>
        <a:buClrTx/>
        <a:buSzTx/>
        <a:buFont typeface="Arial"/>
        <a:buChar char="•"/>
        <a:tabLst/>
        <a:defRPr sz="1800" kern="1200">
          <a:solidFill>
            <a:schemeClr val="tx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2692400" y="2692400"/>
            <a:ext cx="6790267" cy="1456267"/>
          </a:xfrm>
          <a:prstGeom prst="rect">
            <a:avLst/>
          </a:prstGeom>
        </p:spPr>
      </p:pic>
    </p:spTree>
    <p:extLst>
      <p:ext uri="{BB962C8B-B14F-4D97-AF65-F5344CB8AC3E}">
        <p14:creationId xmlns:p14="http://schemas.microsoft.com/office/powerpoint/2010/main" val="171749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r="-1"/>
          <a:stretch/>
        </p:blipFill>
        <p:spPr>
          <a:xfrm>
            <a:off x="0" y="0"/>
            <a:ext cx="12192000" cy="6858000"/>
          </a:xfrm>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2763" y="3136108"/>
            <a:ext cx="8530087" cy="585787"/>
          </a:xfrm>
        </p:spPr>
        <p:txBody>
          <a:bodyPr/>
          <a:lstStyle/>
          <a:p>
            <a:r>
              <a:rPr lang="en-US" dirty="0"/>
              <a:t>Where GLOBAL TRADE</a:t>
            </a:r>
            <a:br>
              <a:rPr lang="en-US" dirty="0"/>
            </a:br>
            <a:r>
              <a:rPr lang="en-US" dirty="0"/>
              <a:t>moves to the forefront</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646507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Stock-531789268.jpg"/>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2763" y="2979814"/>
            <a:ext cx="10118176" cy="898377"/>
          </a:xfrm>
        </p:spPr>
        <p:txBody>
          <a:bodyPr/>
          <a:lstStyle/>
          <a:p>
            <a:r>
              <a:rPr lang="en-US" dirty="0"/>
              <a:t>and supply chain becomes today’s BATTLEGROUND</a:t>
            </a:r>
            <a:endParaRPr lang="en-US" sz="2667" dirty="0"/>
          </a:p>
        </p:txBody>
      </p:sp>
      <p:pic>
        <p:nvPicPr>
          <p:cNvPr id="10"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948245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8" name="Rectangle 7"/>
          <p:cNvSpPr/>
          <p:nvPr/>
        </p:nvSpPr>
        <p:spPr>
          <a:xfrm>
            <a:off x="12552" y="-11301"/>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146304" y="3136107"/>
            <a:ext cx="5702771" cy="585787"/>
          </a:xfrm>
        </p:spPr>
        <p:txBody>
          <a:bodyPr/>
          <a:lstStyle/>
          <a:p>
            <a:pPr algn="ctr">
              <a:lnSpc>
                <a:spcPct val="100000"/>
              </a:lnSpc>
              <a:spcAft>
                <a:spcPts val="800"/>
              </a:spcAft>
            </a:pPr>
            <a:r>
              <a:rPr lang="en-US" sz="14666" b="1" dirty="0"/>
              <a:t>$10B</a:t>
            </a:r>
            <a:br>
              <a:rPr lang="en-US" sz="16000" dirty="0"/>
            </a:br>
            <a:r>
              <a:rPr lang="en-US" sz="3733" dirty="0"/>
              <a:t>spend in supply chain technology yields only INCREMENTAL improvement</a:t>
            </a:r>
          </a:p>
        </p:txBody>
      </p:sp>
      <p:pic>
        <p:nvPicPr>
          <p:cNvPr id="9"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4"/>
          <p:cNvSpPr txBox="1">
            <a:spLocks/>
          </p:cNvSpPr>
          <p:nvPr/>
        </p:nvSpPr>
        <p:spPr bwMode="auto">
          <a:xfrm>
            <a:off x="146305" y="6416799"/>
            <a:ext cx="4551201" cy="45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lnSpc>
                <a:spcPct val="70000"/>
              </a:lnSpc>
            </a:pPr>
            <a:r>
              <a:rPr lang="en-US" sz="1467" dirty="0">
                <a:latin typeface="Verdana"/>
              </a:rPr>
              <a:t>Source: Gartner 2015 and Cap Gemini 2016</a:t>
            </a:r>
          </a:p>
        </p:txBody>
      </p:sp>
      <p:sp>
        <p:nvSpPr>
          <p:cNvPr id="11" name="Title 4"/>
          <p:cNvSpPr txBox="1">
            <a:spLocks/>
          </p:cNvSpPr>
          <p:nvPr/>
        </p:nvSpPr>
        <p:spPr bwMode="auto">
          <a:xfrm>
            <a:off x="6620720" y="3151309"/>
            <a:ext cx="5303304"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189" algn="l" rtl="0" fontAlgn="base">
              <a:lnSpc>
                <a:spcPct val="95000"/>
              </a:lnSpc>
              <a:spcBef>
                <a:spcPct val="0"/>
              </a:spcBef>
              <a:spcAft>
                <a:spcPct val="0"/>
              </a:spcAft>
              <a:defRPr sz="2400" b="1">
                <a:solidFill>
                  <a:schemeClr val="tx2"/>
                </a:solidFill>
                <a:latin typeface="Arial" charset="0"/>
              </a:defRPr>
            </a:lvl6pPr>
            <a:lvl7pPr marL="914378" algn="l" rtl="0" fontAlgn="base">
              <a:lnSpc>
                <a:spcPct val="95000"/>
              </a:lnSpc>
              <a:spcBef>
                <a:spcPct val="0"/>
              </a:spcBef>
              <a:spcAft>
                <a:spcPct val="0"/>
              </a:spcAft>
              <a:defRPr sz="2400" b="1">
                <a:solidFill>
                  <a:schemeClr val="tx2"/>
                </a:solidFill>
                <a:latin typeface="Arial" charset="0"/>
              </a:defRPr>
            </a:lvl7pPr>
            <a:lvl8pPr marL="1371566" algn="l" rtl="0" fontAlgn="base">
              <a:lnSpc>
                <a:spcPct val="95000"/>
              </a:lnSpc>
              <a:spcBef>
                <a:spcPct val="0"/>
              </a:spcBef>
              <a:spcAft>
                <a:spcPct val="0"/>
              </a:spcAft>
              <a:defRPr sz="2400" b="1">
                <a:solidFill>
                  <a:schemeClr val="tx2"/>
                </a:solidFill>
                <a:latin typeface="Arial" charset="0"/>
              </a:defRPr>
            </a:lvl8pPr>
            <a:lvl9pPr marL="1828754" algn="l" rtl="0" fontAlgn="base">
              <a:lnSpc>
                <a:spcPct val="95000"/>
              </a:lnSpc>
              <a:spcBef>
                <a:spcPct val="0"/>
              </a:spcBef>
              <a:spcAft>
                <a:spcPct val="0"/>
              </a:spcAft>
              <a:defRPr sz="2400" b="1">
                <a:solidFill>
                  <a:schemeClr val="tx2"/>
                </a:solidFill>
                <a:latin typeface="Arial" charset="0"/>
              </a:defRPr>
            </a:lvl9pPr>
          </a:lstStyle>
          <a:p>
            <a:pPr algn="ctr" defTabSz="1219170">
              <a:lnSpc>
                <a:spcPct val="100000"/>
              </a:lnSpc>
              <a:spcAft>
                <a:spcPts val="800"/>
              </a:spcAft>
            </a:pPr>
            <a:r>
              <a:rPr lang="en-US" sz="14666" b="1" dirty="0">
                <a:latin typeface="Verdana" charset="0"/>
                <a:ea typeface="Verdana" charset="0"/>
                <a:cs typeface="Verdana" charset="0"/>
              </a:rPr>
              <a:t>33%</a:t>
            </a:r>
            <a:br>
              <a:rPr lang="en-US" sz="14666" dirty="0">
                <a:latin typeface="Verdana" charset="0"/>
                <a:ea typeface="Verdana" charset="0"/>
                <a:cs typeface="Verdana" charset="0"/>
              </a:rPr>
            </a:br>
            <a:r>
              <a:rPr lang="en-US" sz="3733" dirty="0">
                <a:latin typeface="Verdana" charset="0"/>
                <a:ea typeface="Verdana" charset="0"/>
                <a:cs typeface="Verdana" charset="0"/>
              </a:rPr>
              <a:t>supply chain execs are dissatisfied with their supply chain transformation</a:t>
            </a:r>
          </a:p>
        </p:txBody>
      </p:sp>
    </p:spTree>
    <p:extLst>
      <p:ext uri="{BB962C8B-B14F-4D97-AF65-F5344CB8AC3E}">
        <p14:creationId xmlns:p14="http://schemas.microsoft.com/office/powerpoint/2010/main" val="86649072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8" name="Rectangle 7"/>
          <p:cNvSpPr/>
          <p:nvPr/>
        </p:nvSpPr>
        <p:spPr>
          <a:xfrm>
            <a:off x="12552" y="-11301"/>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146304" y="3136107"/>
            <a:ext cx="5702771" cy="585787"/>
          </a:xfrm>
        </p:spPr>
        <p:txBody>
          <a:bodyPr/>
          <a:lstStyle/>
          <a:p>
            <a:pPr algn="ctr">
              <a:lnSpc>
                <a:spcPct val="100000"/>
              </a:lnSpc>
              <a:spcAft>
                <a:spcPts val="800"/>
              </a:spcAft>
            </a:pPr>
            <a:r>
              <a:rPr lang="en-US" sz="14666" b="1" dirty="0"/>
              <a:t>$10B</a:t>
            </a:r>
            <a:br>
              <a:rPr lang="en-US" sz="16000" dirty="0"/>
            </a:br>
            <a:r>
              <a:rPr lang="en-US" sz="3733" dirty="0"/>
              <a:t>spend in supply chain technology yields only INCREMENTAL improvement</a:t>
            </a:r>
          </a:p>
        </p:txBody>
      </p:sp>
      <p:pic>
        <p:nvPicPr>
          <p:cNvPr id="9"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4"/>
          <p:cNvSpPr txBox="1">
            <a:spLocks/>
          </p:cNvSpPr>
          <p:nvPr/>
        </p:nvSpPr>
        <p:spPr bwMode="auto">
          <a:xfrm>
            <a:off x="146304" y="6416799"/>
            <a:ext cx="4461555" cy="45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lnSpc>
                <a:spcPct val="70000"/>
              </a:lnSpc>
            </a:pPr>
            <a:r>
              <a:rPr lang="en-US" sz="1467" dirty="0">
                <a:latin typeface="Verdana"/>
              </a:rPr>
              <a:t>Source: Gartner 2015 and Cap Gemini 2016</a:t>
            </a:r>
          </a:p>
        </p:txBody>
      </p:sp>
      <p:sp>
        <p:nvSpPr>
          <p:cNvPr id="11" name="Title 4"/>
          <p:cNvSpPr txBox="1">
            <a:spLocks/>
          </p:cNvSpPr>
          <p:nvPr/>
        </p:nvSpPr>
        <p:spPr bwMode="auto">
          <a:xfrm>
            <a:off x="6620720" y="3151309"/>
            <a:ext cx="5303304"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189" algn="l" rtl="0" fontAlgn="base">
              <a:lnSpc>
                <a:spcPct val="95000"/>
              </a:lnSpc>
              <a:spcBef>
                <a:spcPct val="0"/>
              </a:spcBef>
              <a:spcAft>
                <a:spcPct val="0"/>
              </a:spcAft>
              <a:defRPr sz="2400" b="1">
                <a:solidFill>
                  <a:schemeClr val="tx2"/>
                </a:solidFill>
                <a:latin typeface="Arial" charset="0"/>
              </a:defRPr>
            </a:lvl6pPr>
            <a:lvl7pPr marL="914378" algn="l" rtl="0" fontAlgn="base">
              <a:lnSpc>
                <a:spcPct val="95000"/>
              </a:lnSpc>
              <a:spcBef>
                <a:spcPct val="0"/>
              </a:spcBef>
              <a:spcAft>
                <a:spcPct val="0"/>
              </a:spcAft>
              <a:defRPr sz="2400" b="1">
                <a:solidFill>
                  <a:schemeClr val="tx2"/>
                </a:solidFill>
                <a:latin typeface="Arial" charset="0"/>
              </a:defRPr>
            </a:lvl7pPr>
            <a:lvl8pPr marL="1371566" algn="l" rtl="0" fontAlgn="base">
              <a:lnSpc>
                <a:spcPct val="95000"/>
              </a:lnSpc>
              <a:spcBef>
                <a:spcPct val="0"/>
              </a:spcBef>
              <a:spcAft>
                <a:spcPct val="0"/>
              </a:spcAft>
              <a:defRPr sz="2400" b="1">
                <a:solidFill>
                  <a:schemeClr val="tx2"/>
                </a:solidFill>
                <a:latin typeface="Arial" charset="0"/>
              </a:defRPr>
            </a:lvl8pPr>
            <a:lvl9pPr marL="1828754" algn="l" rtl="0" fontAlgn="base">
              <a:lnSpc>
                <a:spcPct val="95000"/>
              </a:lnSpc>
              <a:spcBef>
                <a:spcPct val="0"/>
              </a:spcBef>
              <a:spcAft>
                <a:spcPct val="0"/>
              </a:spcAft>
              <a:defRPr sz="2400" b="1">
                <a:solidFill>
                  <a:schemeClr val="tx2"/>
                </a:solidFill>
                <a:latin typeface="Arial" charset="0"/>
              </a:defRPr>
            </a:lvl9pPr>
          </a:lstStyle>
          <a:p>
            <a:pPr algn="ctr" defTabSz="1219170">
              <a:lnSpc>
                <a:spcPct val="100000"/>
              </a:lnSpc>
              <a:spcAft>
                <a:spcPts val="800"/>
              </a:spcAft>
            </a:pPr>
            <a:r>
              <a:rPr lang="en-US" sz="14666" b="1" dirty="0">
                <a:latin typeface="Verdana" charset="0"/>
                <a:ea typeface="Verdana" charset="0"/>
                <a:cs typeface="Verdana" charset="0"/>
              </a:rPr>
              <a:t>48%</a:t>
            </a:r>
            <a:br>
              <a:rPr lang="en-US" sz="14666" dirty="0">
                <a:latin typeface="Verdana" charset="0"/>
                <a:ea typeface="Verdana" charset="0"/>
                <a:cs typeface="Verdana" charset="0"/>
              </a:rPr>
            </a:br>
            <a:r>
              <a:rPr lang="en-US" sz="3733" dirty="0">
                <a:latin typeface="Verdana" charset="0"/>
                <a:ea typeface="Verdana" charset="0"/>
                <a:cs typeface="Verdana" charset="0"/>
              </a:rPr>
              <a:t>supply chain execs admit they still rely heavily on email, phone, and fax</a:t>
            </a:r>
          </a:p>
        </p:txBody>
      </p:sp>
    </p:spTree>
    <p:extLst>
      <p:ext uri="{BB962C8B-B14F-4D97-AF65-F5344CB8AC3E}">
        <p14:creationId xmlns:p14="http://schemas.microsoft.com/office/powerpoint/2010/main" val="1423910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527045000.jpg"/>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5766" y="2978141"/>
            <a:ext cx="11637948" cy="585787"/>
          </a:xfrm>
        </p:spPr>
        <p:txBody>
          <a:bodyPr/>
          <a:lstStyle/>
          <a:p>
            <a:r>
              <a:rPr lang="en-US" dirty="0"/>
              <a:t>Winners operate with a </a:t>
            </a:r>
            <a:br>
              <a:rPr lang="en-US" dirty="0"/>
            </a:br>
            <a:r>
              <a:rPr lang="en-US" dirty="0"/>
              <a:t>DIFFERENT SET OF RULES</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87628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2764" y="3136108"/>
            <a:ext cx="7779979" cy="585787"/>
          </a:xfrm>
        </p:spPr>
        <p:txBody>
          <a:bodyPr/>
          <a:lstStyle/>
          <a:p>
            <a:r>
              <a:rPr lang="en-US" dirty="0"/>
              <a:t>FUTURE SUCCESS IN </a:t>
            </a:r>
            <a:br>
              <a:rPr lang="en-US" dirty="0"/>
            </a:br>
            <a:r>
              <a:rPr lang="en-US" dirty="0"/>
              <a:t>GLOBAL TRADE requires transforming to a new supply chain strategy</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282634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flipH="1">
            <a:off x="2" y="0"/>
            <a:ext cx="12191999" cy="6858000"/>
          </a:xfrm>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pic>
        <p:nvPicPr>
          <p:cNvPr id="9"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4"/>
          <p:cNvSpPr>
            <a:spLocks noGrp="1"/>
          </p:cNvSpPr>
          <p:nvPr>
            <p:ph type="title"/>
          </p:nvPr>
        </p:nvSpPr>
        <p:spPr>
          <a:xfrm>
            <a:off x="272763" y="3136108"/>
            <a:ext cx="11637948" cy="585787"/>
          </a:xfrm>
        </p:spPr>
        <p:txBody>
          <a:bodyPr/>
          <a:lstStyle/>
          <a:p>
            <a:r>
              <a:rPr lang="en-US" dirty="0"/>
              <a:t>A NEW REALITY WHERE</a:t>
            </a:r>
            <a:r>
              <a:rPr lang="is-IS" dirty="0"/>
              <a:t>….</a:t>
            </a:r>
            <a:br>
              <a:rPr lang="is-IS" dirty="0"/>
            </a:br>
            <a:br>
              <a:rPr lang="is-IS" dirty="0"/>
            </a:br>
            <a:br>
              <a:rPr lang="is-IS" dirty="0"/>
            </a:br>
            <a:br>
              <a:rPr lang="is-IS" dirty="0"/>
            </a:br>
            <a:endParaRPr lang="en-US" dirty="0"/>
          </a:p>
        </p:txBody>
      </p:sp>
      <p:sp>
        <p:nvSpPr>
          <p:cNvPr id="11" name="Title 4"/>
          <p:cNvSpPr txBox="1">
            <a:spLocks/>
          </p:cNvSpPr>
          <p:nvPr/>
        </p:nvSpPr>
        <p:spPr bwMode="auto">
          <a:xfrm>
            <a:off x="272762" y="2561015"/>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sz="3200" dirty="0">
                <a:solidFill>
                  <a:prstClr val="white"/>
                </a:solidFill>
                <a:latin typeface="Verdana" charset="0"/>
                <a:ea typeface="Verdana" charset="0"/>
                <a:cs typeface="Verdana" charset="0"/>
              </a:rPr>
              <a:t>Access to capacity fuels growth </a:t>
            </a:r>
          </a:p>
        </p:txBody>
      </p:sp>
      <p:sp>
        <p:nvSpPr>
          <p:cNvPr id="12" name="Title 4"/>
          <p:cNvSpPr txBox="1">
            <a:spLocks/>
          </p:cNvSpPr>
          <p:nvPr/>
        </p:nvSpPr>
        <p:spPr bwMode="auto">
          <a:xfrm>
            <a:off x="272763" y="3289533"/>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sz="3200" dirty="0">
                <a:latin typeface="Verdana" charset="0"/>
                <a:ea typeface="Verdana" charset="0"/>
                <a:cs typeface="Verdana" charset="0"/>
              </a:rPr>
              <a:t>Speed is a competitive weapon</a:t>
            </a:r>
          </a:p>
        </p:txBody>
      </p:sp>
      <p:sp>
        <p:nvSpPr>
          <p:cNvPr id="13" name="Title 4"/>
          <p:cNvSpPr txBox="1">
            <a:spLocks/>
          </p:cNvSpPr>
          <p:nvPr/>
        </p:nvSpPr>
        <p:spPr bwMode="auto">
          <a:xfrm>
            <a:off x="272763" y="4018049"/>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sz="3200" dirty="0">
                <a:latin typeface="Verdana" charset="0"/>
                <a:ea typeface="Verdana" charset="0"/>
                <a:cs typeface="Verdana" charset="0"/>
              </a:rPr>
              <a:t>Change is welcomed not just anticipated</a:t>
            </a:r>
          </a:p>
        </p:txBody>
      </p:sp>
      <p:sp>
        <p:nvSpPr>
          <p:cNvPr id="14" name="Title 4"/>
          <p:cNvSpPr txBox="1">
            <a:spLocks/>
          </p:cNvSpPr>
          <p:nvPr/>
        </p:nvSpPr>
        <p:spPr bwMode="auto">
          <a:xfrm>
            <a:off x="272763" y="4746568"/>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sz="3200" dirty="0">
                <a:latin typeface="Verdana" charset="0"/>
                <a:ea typeface="Verdana" charset="0"/>
                <a:cs typeface="Verdana" charset="0"/>
              </a:rPr>
              <a:t>Disrupting markets leads to lower cost structure</a:t>
            </a:r>
          </a:p>
        </p:txBody>
      </p:sp>
      <p:sp>
        <p:nvSpPr>
          <p:cNvPr id="15" name="Title 4"/>
          <p:cNvSpPr txBox="1">
            <a:spLocks/>
          </p:cNvSpPr>
          <p:nvPr/>
        </p:nvSpPr>
        <p:spPr bwMode="auto">
          <a:xfrm>
            <a:off x="272763" y="5475084"/>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ctr" anchorCtr="0" compatLnSpc="1">
            <a:prstTxWarp prst="textNoShape">
              <a:avLst/>
            </a:prstTxWarp>
          </a:bodyPr>
          <a:lstStyle>
            <a:lvl1pPr algn="l" rtl="0" eaLnBrk="0" fontAlgn="base" hangingPunct="0">
              <a:lnSpc>
                <a:spcPct val="95000"/>
              </a:lnSpc>
              <a:spcBef>
                <a:spcPct val="0"/>
              </a:spcBef>
              <a:spcAft>
                <a:spcPct val="0"/>
              </a:spcAft>
              <a:defRPr sz="36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sz="3200" dirty="0">
                <a:latin typeface="Verdana" charset="0"/>
                <a:ea typeface="Verdana" charset="0"/>
                <a:cs typeface="Verdana" charset="0"/>
              </a:rPr>
              <a:t>Borders become friction-free</a:t>
            </a:r>
          </a:p>
        </p:txBody>
      </p:sp>
    </p:spTree>
    <p:extLst>
      <p:ext uri="{BB962C8B-B14F-4D97-AF65-F5344CB8AC3E}">
        <p14:creationId xmlns:p14="http://schemas.microsoft.com/office/powerpoint/2010/main" val="2161791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482939076.jpg"/>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The DISRUPTIVE OPPORTUNITY</a:t>
            </a:r>
            <a:br>
              <a:rPr lang="en-US" dirty="0"/>
            </a:br>
            <a:r>
              <a:rPr lang="en-US" dirty="0"/>
              <a:t>is going beyond automation </a:t>
            </a:r>
          </a:p>
        </p:txBody>
      </p:sp>
    </p:spTree>
    <p:extLst>
      <p:ext uri="{BB962C8B-B14F-4D97-AF65-F5344CB8AC3E}">
        <p14:creationId xmlns:p14="http://schemas.microsoft.com/office/powerpoint/2010/main" val="371692980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504862904.jpg"/>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2763" y="3136108"/>
            <a:ext cx="8982855" cy="585787"/>
          </a:xfrm>
        </p:spPr>
        <p:txBody>
          <a:bodyPr/>
          <a:lstStyle/>
          <a:p>
            <a:r>
              <a:rPr lang="is-IS" dirty="0"/>
              <a:t>… to a </a:t>
            </a:r>
            <a:r>
              <a:rPr lang="en-US" dirty="0"/>
              <a:t>new model that harnesses the FULL POWER </a:t>
            </a:r>
            <a:br>
              <a:rPr lang="en-US" dirty="0"/>
            </a:br>
            <a:r>
              <a:rPr lang="en-US" dirty="0"/>
              <a:t>of the global supply chain ecosystem</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583659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766" y="116945"/>
            <a:ext cx="11637948" cy="585787"/>
          </a:xfrm>
        </p:spPr>
        <p:txBody>
          <a:bodyPr/>
          <a:lstStyle/>
          <a:p>
            <a:r>
              <a:rPr lang="en-US" dirty="0">
                <a:cs typeface="Verdana"/>
              </a:rPr>
              <a:t>Transform to a new strategy: Global Trade Network Model</a:t>
            </a:r>
          </a:p>
        </p:txBody>
      </p:sp>
      <p:grpSp>
        <p:nvGrpSpPr>
          <p:cNvPr id="6" name="Shape 2107"/>
          <p:cNvGrpSpPr/>
          <p:nvPr/>
        </p:nvGrpSpPr>
        <p:grpSpPr>
          <a:xfrm>
            <a:off x="4671004" y="803073"/>
            <a:ext cx="12488107" cy="5568875"/>
            <a:chOff x="4900630" y="-403730"/>
            <a:chExt cx="12122866" cy="6674783"/>
          </a:xfrm>
          <a:solidFill>
            <a:srgbClr val="F8A214"/>
          </a:solidFill>
        </p:grpSpPr>
        <p:sp>
          <p:nvSpPr>
            <p:cNvPr id="7" name="Shape 2108"/>
            <p:cNvSpPr/>
            <p:nvPr/>
          </p:nvSpPr>
          <p:spPr>
            <a:xfrm>
              <a:off x="4900630" y="-403730"/>
              <a:ext cx="12122866" cy="6674783"/>
            </a:xfrm>
            <a:prstGeom prst="parallelogram">
              <a:avLst>
                <a:gd name="adj" fmla="val 24835"/>
              </a:avLst>
            </a:prstGeom>
            <a:solidFill>
              <a:schemeClr val="accent1"/>
            </a:solidFill>
            <a:ln>
              <a:noFill/>
            </a:ln>
          </p:spPr>
          <p:txBody>
            <a:bodyPr lIns="121900" tIns="60933" rIns="121900" bIns="60933" anchor="ctr" anchorCtr="0">
              <a:noAutofit/>
            </a:bodyPr>
            <a:lstStyle/>
            <a:p>
              <a:pPr algn="ctr" defTabSz="1219170" fontAlgn="base">
                <a:spcBef>
                  <a:spcPct val="0"/>
                </a:spcBef>
                <a:spcAft>
                  <a:spcPct val="0"/>
                </a:spcAft>
                <a:buClr>
                  <a:srgbClr val="000000"/>
                </a:buClr>
              </a:pPr>
              <a:endParaRPr sz="3733" dirty="0">
                <a:solidFill>
                  <a:prstClr val="white"/>
                </a:solidFill>
                <a:latin typeface="Verdana"/>
                <a:ea typeface="Verdana"/>
                <a:cs typeface="Verdana"/>
                <a:sym typeface="Arial"/>
              </a:endParaRPr>
            </a:p>
          </p:txBody>
        </p:sp>
        <p:sp>
          <p:nvSpPr>
            <p:cNvPr id="8" name="Shape 2109"/>
            <p:cNvSpPr/>
            <p:nvPr/>
          </p:nvSpPr>
          <p:spPr>
            <a:xfrm>
              <a:off x="6292565" y="226800"/>
              <a:ext cx="4560575" cy="1015801"/>
            </a:xfrm>
            <a:prstGeom prst="rect">
              <a:avLst/>
            </a:prstGeom>
            <a:noFill/>
            <a:ln>
              <a:noFill/>
            </a:ln>
          </p:spPr>
          <p:txBody>
            <a:bodyPr lIns="121900" tIns="60933" rIns="121900" bIns="60933" anchor="t" anchorCtr="0">
              <a:noAutofit/>
            </a:bodyPr>
            <a:lstStyle/>
            <a:p>
              <a:pPr defTabSz="1219170" fontAlgn="base">
                <a:spcBef>
                  <a:spcPct val="0"/>
                </a:spcBef>
                <a:spcAft>
                  <a:spcPct val="0"/>
                </a:spcAft>
                <a:buClr>
                  <a:srgbClr val="FFFFFF"/>
                </a:buClr>
                <a:buSzPct val="25000"/>
              </a:pPr>
              <a:r>
                <a:rPr lang="en-US" sz="2400" dirty="0">
                  <a:solidFill>
                    <a:srgbClr val="FFFFFF"/>
                  </a:solidFill>
                  <a:latin typeface="Verdana" charset="0"/>
                  <a:ea typeface="Verdana" charset="0"/>
                  <a:cs typeface="Verdana" charset="0"/>
                  <a:sym typeface="Helvetica Neue"/>
                </a:rPr>
                <a:t>MODERN GLOBAL TRADE NETWORK MODEL </a:t>
              </a:r>
            </a:p>
          </p:txBody>
        </p:sp>
      </p:grpSp>
      <p:sp>
        <p:nvSpPr>
          <p:cNvPr id="9" name="Shape 2105"/>
          <p:cNvSpPr/>
          <p:nvPr/>
        </p:nvSpPr>
        <p:spPr>
          <a:xfrm>
            <a:off x="388045" y="941292"/>
            <a:ext cx="5599649" cy="960925"/>
          </a:xfrm>
          <a:prstGeom prst="rect">
            <a:avLst/>
          </a:prstGeom>
          <a:noFill/>
          <a:ln>
            <a:noFill/>
          </a:ln>
        </p:spPr>
        <p:txBody>
          <a:bodyPr lIns="243795" tIns="121864" rIns="243795" bIns="121864" anchor="t" anchorCtr="0">
            <a:noAutofit/>
          </a:bodyPr>
          <a:lstStyle/>
          <a:p>
            <a:pPr defTabSz="1219170" fontAlgn="base">
              <a:spcBef>
                <a:spcPct val="0"/>
              </a:spcBef>
              <a:spcAft>
                <a:spcPct val="0"/>
              </a:spcAft>
              <a:buClr>
                <a:prstClr val="black"/>
              </a:buClr>
              <a:buSzPct val="25000"/>
            </a:pPr>
            <a:r>
              <a:rPr lang="en-US" sz="2133" dirty="0">
                <a:solidFill>
                  <a:prstClr val="black"/>
                </a:solidFill>
                <a:latin typeface="Verdana" charset="0"/>
                <a:ea typeface="Verdana" charset="0"/>
                <a:cs typeface="Verdana" charset="0"/>
                <a:sym typeface="Helvetica Neue"/>
              </a:rPr>
              <a:t>from</a:t>
            </a:r>
            <a:br>
              <a:rPr lang="en-US" sz="2133" dirty="0">
                <a:solidFill>
                  <a:prstClr val="black"/>
                </a:solidFill>
                <a:latin typeface="Verdana" charset="0"/>
                <a:ea typeface="Verdana" charset="0"/>
                <a:cs typeface="Verdana" charset="0"/>
                <a:sym typeface="Helvetica Neue"/>
              </a:rPr>
            </a:br>
            <a:r>
              <a:rPr lang="en-US" sz="2400" dirty="0">
                <a:solidFill>
                  <a:prstClr val="black"/>
                </a:solidFill>
                <a:latin typeface="Verdana" charset="0"/>
                <a:ea typeface="Verdana" charset="0"/>
                <a:cs typeface="Verdana" charset="0"/>
                <a:sym typeface="Helvetica Neue"/>
              </a:rPr>
              <a:t>TRADITIONAL SUPPLY CHAIN LOGISTICS MODEL</a:t>
            </a:r>
            <a:endParaRPr lang="en-US" sz="2667" dirty="0">
              <a:solidFill>
                <a:prstClr val="black"/>
              </a:solidFill>
              <a:latin typeface="Verdana" charset="0"/>
              <a:ea typeface="Verdana" charset="0"/>
              <a:cs typeface="Verdana" charset="0"/>
              <a:sym typeface="Helvetica Neue"/>
            </a:endParaRPr>
          </a:p>
        </p:txBody>
      </p:sp>
      <p:sp>
        <p:nvSpPr>
          <p:cNvPr id="10" name="Shape 2106"/>
          <p:cNvSpPr txBox="1"/>
          <p:nvPr/>
        </p:nvSpPr>
        <p:spPr>
          <a:xfrm>
            <a:off x="343458" y="2599365"/>
            <a:ext cx="4930377" cy="2578071"/>
          </a:xfrm>
          <a:prstGeom prst="rect">
            <a:avLst/>
          </a:prstGeom>
          <a:noFill/>
          <a:ln>
            <a:noFill/>
          </a:ln>
        </p:spPr>
        <p:txBody>
          <a:bodyPr lIns="0" tIns="0" rIns="0" bIns="0" anchor="t" anchorCtr="0">
            <a:noAutofit/>
          </a:bodyPr>
          <a:lstStyle/>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Managed as a cost center</a:t>
            </a:r>
          </a:p>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Focus on internal automation</a:t>
            </a:r>
          </a:p>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Static linear processes</a:t>
            </a:r>
          </a:p>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Hard-wired</a:t>
            </a:r>
          </a:p>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Guesswork and black holes</a:t>
            </a:r>
            <a:br>
              <a:rPr lang="en-US" sz="2133" dirty="0">
                <a:solidFill>
                  <a:prstClr val="black"/>
                </a:solidFill>
                <a:latin typeface="Verdana" charset="0"/>
                <a:ea typeface="Verdana" charset="0"/>
                <a:cs typeface="Verdana" charset="0"/>
                <a:sym typeface="Helvetica Neue"/>
              </a:rPr>
            </a:br>
            <a:endParaRPr lang="en-US" sz="2133" dirty="0">
              <a:solidFill>
                <a:prstClr val="black"/>
              </a:solidFill>
              <a:latin typeface="Verdana" charset="0"/>
              <a:ea typeface="Verdana" charset="0"/>
              <a:cs typeface="Verdana" charset="0"/>
              <a:sym typeface="Helvetica Neue"/>
            </a:endParaRPr>
          </a:p>
          <a:p>
            <a:pPr marL="304784" indent="-304784" defTabSz="1219170" fontAlgn="base">
              <a:spcBef>
                <a:spcPct val="0"/>
              </a:spcBef>
              <a:spcAft>
                <a:spcPts val="1600"/>
              </a:spcAft>
              <a:buClr>
                <a:srgbClr val="4B4A4A"/>
              </a:buClr>
              <a:buSzPct val="100000"/>
              <a:buFont typeface="Arial"/>
              <a:buChar char="•"/>
            </a:pPr>
            <a:r>
              <a:rPr lang="en-US" sz="2133" dirty="0">
                <a:solidFill>
                  <a:prstClr val="black"/>
                </a:solidFill>
                <a:latin typeface="Verdana" charset="0"/>
                <a:ea typeface="Verdana" charset="0"/>
                <a:cs typeface="Verdana" charset="0"/>
                <a:sym typeface="Helvetica Neue"/>
              </a:rPr>
              <a:t>Micro-optimization</a:t>
            </a:r>
          </a:p>
        </p:txBody>
      </p:sp>
      <p:sp>
        <p:nvSpPr>
          <p:cNvPr id="11" name="Shape 2110"/>
          <p:cNvSpPr txBox="1"/>
          <p:nvPr/>
        </p:nvSpPr>
        <p:spPr>
          <a:xfrm>
            <a:off x="5987693" y="2599365"/>
            <a:ext cx="6358112" cy="2578071"/>
          </a:xfrm>
          <a:prstGeom prst="rect">
            <a:avLst/>
          </a:prstGeom>
          <a:noFill/>
          <a:ln>
            <a:noFill/>
          </a:ln>
        </p:spPr>
        <p:txBody>
          <a:bodyPr lIns="0" tIns="0" rIns="0" bIns="0" anchor="t" anchorCtr="0">
            <a:noAutofit/>
          </a:bodyPr>
          <a:lstStyle/>
          <a:p>
            <a:pPr marL="304784" indent="-304784" defTabSz="1219170" fontAlgn="base">
              <a:spcBef>
                <a:spcPct val="0"/>
              </a:spcBef>
              <a:spcAft>
                <a:spcPts val="1600"/>
              </a:spcAft>
              <a:buClr>
                <a:srgbClr val="FFFFFF"/>
              </a:buClr>
              <a:buSzPct val="105263"/>
              <a:buFont typeface="Arial"/>
              <a:buChar char="•"/>
            </a:pPr>
            <a:r>
              <a:rPr lang="en-US" sz="2133" dirty="0">
                <a:solidFill>
                  <a:prstClr val="white"/>
                </a:solidFill>
                <a:latin typeface="Verdana" charset="0"/>
                <a:ea typeface="Verdana" charset="0"/>
                <a:cs typeface="Verdana" charset="0"/>
                <a:sym typeface="Helvetica Neue"/>
              </a:rPr>
              <a:t>Managed as a strategic, competitive asset</a:t>
            </a:r>
          </a:p>
          <a:p>
            <a:pPr marL="304784" indent="-304784" defTabSz="1219170" fontAlgn="base">
              <a:spcBef>
                <a:spcPct val="0"/>
              </a:spcBef>
              <a:spcAft>
                <a:spcPts val="1600"/>
              </a:spcAft>
              <a:buClr>
                <a:srgbClr val="FFFFFF"/>
              </a:buClr>
              <a:buSzPct val="105263"/>
              <a:buFont typeface="Arial"/>
              <a:buChar char="•"/>
            </a:pPr>
            <a:r>
              <a:rPr lang="en-US" sz="2133" dirty="0">
                <a:solidFill>
                  <a:prstClr val="white"/>
                </a:solidFill>
                <a:latin typeface="Verdana" charset="0"/>
                <a:ea typeface="Verdana" charset="0"/>
                <a:cs typeface="Verdana" charset="0"/>
                <a:sym typeface="Helvetica Neue"/>
              </a:rPr>
              <a:t>Connecting markets using data and speed</a:t>
            </a:r>
          </a:p>
          <a:p>
            <a:pPr marL="304784" indent="-304784" defTabSz="1219170" fontAlgn="base">
              <a:spcBef>
                <a:spcPct val="0"/>
              </a:spcBef>
              <a:spcAft>
                <a:spcPts val="1600"/>
              </a:spcAft>
              <a:buClr>
                <a:srgbClr val="FFFFFF"/>
              </a:buClr>
              <a:buSzPct val="105263"/>
              <a:buFont typeface="Arial"/>
              <a:buChar char="•"/>
            </a:pPr>
            <a:r>
              <a:rPr lang="en-US" sz="2133" dirty="0">
                <a:solidFill>
                  <a:prstClr val="white"/>
                </a:solidFill>
                <a:latin typeface="Verdana" charset="0"/>
                <a:ea typeface="Verdana" charset="0"/>
                <a:cs typeface="Verdana" charset="0"/>
                <a:sym typeface="Helvetica Neue"/>
              </a:rPr>
              <a:t>Dynamic living ecosystem</a:t>
            </a:r>
          </a:p>
          <a:p>
            <a:pPr marL="304784" indent="-304784" defTabSz="1219170" fontAlgn="base">
              <a:spcBef>
                <a:spcPct val="0"/>
              </a:spcBef>
              <a:spcAft>
                <a:spcPts val="1600"/>
              </a:spcAft>
              <a:buClr>
                <a:srgbClr val="FFFFFF"/>
              </a:buClr>
              <a:buSzPct val="105263"/>
              <a:buFont typeface="Arial"/>
              <a:buChar char="•"/>
            </a:pPr>
            <a:r>
              <a:rPr lang="en-US" sz="2133" dirty="0">
                <a:solidFill>
                  <a:srgbClr val="FFFFFF"/>
                </a:solidFill>
                <a:latin typeface="Verdana" charset="0"/>
                <a:ea typeface="Verdana" charset="0"/>
                <a:cs typeface="Verdana" charset="0"/>
                <a:sym typeface="Helvetica Neue"/>
              </a:rPr>
              <a:t>Power of choice</a:t>
            </a:r>
          </a:p>
          <a:p>
            <a:pPr marL="304784" indent="-304784" defTabSz="1219170" fontAlgn="base">
              <a:spcBef>
                <a:spcPct val="0"/>
              </a:spcBef>
              <a:spcAft>
                <a:spcPts val="1600"/>
              </a:spcAft>
              <a:buClr>
                <a:srgbClr val="FFFFFF"/>
              </a:buClr>
              <a:buSzPct val="105263"/>
              <a:buFont typeface="Arial"/>
              <a:buChar char="•"/>
            </a:pPr>
            <a:r>
              <a:rPr lang="en-US" sz="2133" dirty="0">
                <a:solidFill>
                  <a:prstClr val="white"/>
                </a:solidFill>
                <a:latin typeface="Verdana" charset="0"/>
                <a:ea typeface="Verdana" charset="0"/>
                <a:cs typeface="Verdana" charset="0"/>
                <a:sym typeface="Helvetica Neue"/>
              </a:rPr>
              <a:t>Always know when, why </a:t>
            </a:r>
            <a:br>
              <a:rPr lang="en-US" sz="2133" dirty="0">
                <a:solidFill>
                  <a:prstClr val="white"/>
                </a:solidFill>
                <a:latin typeface="Verdana" charset="0"/>
                <a:ea typeface="Verdana" charset="0"/>
                <a:cs typeface="Verdana" charset="0"/>
                <a:sym typeface="Helvetica Neue"/>
              </a:rPr>
            </a:br>
            <a:r>
              <a:rPr lang="en-US" sz="2133" dirty="0">
                <a:solidFill>
                  <a:prstClr val="white"/>
                </a:solidFill>
                <a:latin typeface="Verdana" charset="0"/>
                <a:ea typeface="Verdana" charset="0"/>
                <a:cs typeface="Verdana" charset="0"/>
                <a:sym typeface="Helvetica Neue"/>
              </a:rPr>
              <a:t>your world is changing</a:t>
            </a:r>
          </a:p>
          <a:p>
            <a:pPr marL="304784" indent="-304784" defTabSz="1219170" fontAlgn="base">
              <a:spcBef>
                <a:spcPct val="0"/>
              </a:spcBef>
              <a:spcAft>
                <a:spcPts val="1600"/>
              </a:spcAft>
              <a:buClr>
                <a:srgbClr val="FFFFFF"/>
              </a:buClr>
              <a:buSzPct val="105263"/>
              <a:buFont typeface="Arial"/>
              <a:buChar char="•"/>
            </a:pPr>
            <a:r>
              <a:rPr lang="en-US" sz="2133" dirty="0">
                <a:solidFill>
                  <a:prstClr val="white"/>
                </a:solidFill>
                <a:latin typeface="Verdana" charset="0"/>
                <a:ea typeface="Verdana" charset="0"/>
                <a:cs typeface="Verdana" charset="0"/>
                <a:sym typeface="Helvetica Neue"/>
              </a:rPr>
              <a:t>Macro-optimization: network effect</a:t>
            </a:r>
          </a:p>
        </p:txBody>
      </p:sp>
      <p:grpSp>
        <p:nvGrpSpPr>
          <p:cNvPr id="15" name="Group 14"/>
          <p:cNvGrpSpPr/>
          <p:nvPr/>
        </p:nvGrpSpPr>
        <p:grpSpPr>
          <a:xfrm>
            <a:off x="5381156" y="1357869"/>
            <a:ext cx="648277" cy="648278"/>
            <a:chOff x="4357922" y="1361641"/>
            <a:chExt cx="486208" cy="486208"/>
          </a:xfrm>
        </p:grpSpPr>
        <p:sp>
          <p:nvSpPr>
            <p:cNvPr id="12" name="Shape 2111"/>
            <p:cNvSpPr/>
            <p:nvPr/>
          </p:nvSpPr>
          <p:spPr>
            <a:xfrm>
              <a:off x="4357922" y="1361641"/>
              <a:ext cx="486208" cy="486208"/>
            </a:xfrm>
            <a:prstGeom prst="ellipse">
              <a:avLst/>
            </a:prstGeom>
            <a:solidFill>
              <a:srgbClr val="FFFFFF"/>
            </a:solidFill>
            <a:ln w="28575" cap="flat" cmpd="sng">
              <a:solidFill>
                <a:schemeClr val="accent1"/>
              </a:solidFill>
              <a:prstDash val="solid"/>
              <a:miter/>
              <a:headEnd type="none" w="med" len="med"/>
              <a:tailEnd type="none" w="med" len="med"/>
            </a:ln>
          </p:spPr>
          <p:txBody>
            <a:bodyPr lIns="243800" tIns="0" rIns="243800" bIns="325067" anchor="ctr" anchorCtr="0">
              <a:noAutofit/>
            </a:bodyPr>
            <a:lstStyle/>
            <a:p>
              <a:pPr algn="ctr" defTabSz="1219170" fontAlgn="base">
                <a:spcBef>
                  <a:spcPct val="0"/>
                </a:spcBef>
                <a:spcAft>
                  <a:spcPct val="0"/>
                </a:spcAft>
                <a:buClr>
                  <a:prstClr val="black"/>
                </a:buClr>
                <a:buSzPct val="25000"/>
              </a:pPr>
              <a:endParaRPr lang="en-US" sz="2133" dirty="0">
                <a:solidFill>
                  <a:prstClr val="black"/>
                </a:solidFill>
                <a:latin typeface="Verdana"/>
                <a:ea typeface="Verdana"/>
                <a:cs typeface="Verdana"/>
                <a:sym typeface="Helvetica Neue"/>
              </a:endParaRPr>
            </a:p>
          </p:txBody>
        </p:sp>
        <p:sp>
          <p:nvSpPr>
            <p:cNvPr id="14" name="Rectangle 13"/>
            <p:cNvSpPr/>
            <p:nvPr/>
          </p:nvSpPr>
          <p:spPr>
            <a:xfrm>
              <a:off x="4434280" y="1440063"/>
              <a:ext cx="344084" cy="315423"/>
            </a:xfrm>
            <a:prstGeom prst="rect">
              <a:avLst/>
            </a:prstGeom>
          </p:spPr>
          <p:txBody>
            <a:bodyPr wrap="none">
              <a:spAutoFit/>
            </a:bodyPr>
            <a:lstStyle/>
            <a:p>
              <a:pPr algn="ctr" defTabSz="1219170" fontAlgn="base">
                <a:spcBef>
                  <a:spcPct val="0"/>
                </a:spcBef>
                <a:spcAft>
                  <a:spcPct val="0"/>
                </a:spcAft>
                <a:buClr>
                  <a:prstClr val="black"/>
                </a:buClr>
                <a:buSzPct val="25000"/>
              </a:pPr>
              <a:r>
                <a:rPr lang="en-US" sz="2133" dirty="0">
                  <a:solidFill>
                    <a:prstClr val="black"/>
                  </a:solidFill>
                  <a:latin typeface="Verdana" charset="0"/>
                  <a:ea typeface="Verdana" charset="0"/>
                  <a:cs typeface="Verdana" charset="0"/>
                  <a:sym typeface="Helvetica Neue"/>
                </a:rPr>
                <a:t>to</a:t>
              </a:r>
            </a:p>
          </p:txBody>
        </p:sp>
      </p:grpSp>
    </p:spTree>
    <p:extLst>
      <p:ext uri="{BB962C8B-B14F-4D97-AF65-F5344CB8AC3E}">
        <p14:creationId xmlns:p14="http://schemas.microsoft.com/office/powerpoint/2010/main" val="2432906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985" y="1064472"/>
            <a:ext cx="4974029" cy="4729056"/>
          </a:xfrm>
          <a:prstGeom prst="rect">
            <a:avLst/>
          </a:prstGeom>
        </p:spPr>
      </p:pic>
    </p:spTree>
    <p:extLst>
      <p:ext uri="{BB962C8B-B14F-4D97-AF65-F5344CB8AC3E}">
        <p14:creationId xmlns:p14="http://schemas.microsoft.com/office/powerpoint/2010/main" val="122163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Stock-513990714.jpg"/>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p:txBody>
          <a:bodyPr/>
          <a:lstStyle/>
          <a:p>
            <a:r>
              <a:rPr lang="en-US" dirty="0"/>
              <a:t>But this is really hard to do</a:t>
            </a:r>
          </a:p>
        </p:txBody>
      </p:sp>
      <p:pic>
        <p:nvPicPr>
          <p:cNvPr id="10"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632990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527045000.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0" y="0"/>
            <a:ext cx="12192000" cy="6888867"/>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p:txBody>
          <a:bodyPr/>
          <a:lstStyle/>
          <a:p>
            <a:r>
              <a:rPr lang="en-US" dirty="0"/>
              <a:t>Forward-thinking companies</a:t>
            </a:r>
            <a:br>
              <a:rPr lang="en-US" dirty="0"/>
            </a:br>
            <a:r>
              <a:rPr lang="en-US" dirty="0"/>
              <a:t>have figured it out</a:t>
            </a:r>
          </a:p>
        </p:txBody>
      </p:sp>
      <p:pic>
        <p:nvPicPr>
          <p:cNvPr id="9"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269449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508406800.jpg"/>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p:txBody>
          <a:bodyPr/>
          <a:lstStyle/>
          <a:p>
            <a:r>
              <a:rPr lang="en-US" dirty="0"/>
              <a:t>What do they all have in common?</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949250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9947" y="2465506"/>
            <a:ext cx="8812107" cy="1342564"/>
          </a:xfrm>
          <a:prstGeom prst="rect">
            <a:avLst/>
          </a:prstGeom>
        </p:spPr>
      </p:pic>
      <p:sp>
        <p:nvSpPr>
          <p:cNvPr id="6" name="Rectangle 5"/>
          <p:cNvSpPr/>
          <p:nvPr/>
        </p:nvSpPr>
        <p:spPr>
          <a:xfrm>
            <a:off x="10349653" y="6326293"/>
            <a:ext cx="1706880" cy="5317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7" name="TextBox 6"/>
          <p:cNvSpPr txBox="1"/>
          <p:nvPr/>
        </p:nvSpPr>
        <p:spPr>
          <a:xfrm>
            <a:off x="680911" y="4143855"/>
            <a:ext cx="10830179" cy="615551"/>
          </a:xfrm>
          <a:prstGeom prst="rect">
            <a:avLst/>
          </a:prstGeom>
          <a:noFill/>
        </p:spPr>
        <p:txBody>
          <a:bodyPr wrap="square" lIns="121917" tIns="60959" rIns="121917" bIns="60959" rtlCol="0">
            <a:spAutoFit/>
          </a:bodyPr>
          <a:lstStyle/>
          <a:p>
            <a:pPr algn="ctr" defTabSz="1219170" fontAlgn="base">
              <a:spcBef>
                <a:spcPct val="0"/>
              </a:spcBef>
              <a:spcAft>
                <a:spcPct val="0"/>
              </a:spcAft>
            </a:pPr>
            <a:r>
              <a:rPr lang="en-US" sz="3200" dirty="0">
                <a:solidFill>
                  <a:srgbClr val="31BCF7"/>
                </a:solidFill>
                <a:latin typeface="Verdana" charset="0"/>
                <a:ea typeface="Verdana" charset="0"/>
                <a:cs typeface="Verdana" charset="0"/>
              </a:rPr>
              <a:t>Optimize your future in the Global Trade Network</a:t>
            </a:r>
          </a:p>
        </p:txBody>
      </p:sp>
    </p:spTree>
    <p:extLst>
      <p:ext uri="{BB962C8B-B14F-4D97-AF65-F5344CB8AC3E}">
        <p14:creationId xmlns:p14="http://schemas.microsoft.com/office/powerpoint/2010/main" val="337911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Stock-482939076.jp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rot="10800000">
            <a:off x="0" y="0"/>
            <a:ext cx="12192000" cy="6858000"/>
          </a:xfrm>
          <a:prstGeom prst="rect">
            <a:avLst/>
          </a:prstGeom>
          <a:gradFill flip="none" rotWithShape="1">
            <a:gsLst>
              <a:gs pos="100000">
                <a:schemeClr val="tx2">
                  <a:lumMod val="50000"/>
                  <a:alpha val="20000"/>
                </a:schemeClr>
              </a:gs>
              <a:gs pos="0">
                <a:srgbClr val="898989">
                  <a:alpha val="8000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Title 4"/>
          <p:cNvSpPr txBox="1">
            <a:spLocks/>
          </p:cNvSpPr>
          <p:nvPr/>
        </p:nvSpPr>
        <p:spPr bwMode="auto">
          <a:xfrm>
            <a:off x="271782" y="108481"/>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b" anchorCtr="0" compatLnSpc="1">
            <a:prstTxWarp prst="textNoShape">
              <a:avLst/>
            </a:prstTxWarp>
          </a:bodyPr>
          <a:lstStyle>
            <a:lvl1pPr algn="l" rtl="0" eaLnBrk="0" fontAlgn="base" hangingPunct="0">
              <a:lnSpc>
                <a:spcPct val="95000"/>
              </a:lnSpc>
              <a:spcBef>
                <a:spcPct val="0"/>
              </a:spcBef>
              <a:spcAft>
                <a:spcPct val="0"/>
              </a:spcAft>
              <a:defRPr sz="2400" b="0" kern="1200">
                <a:solidFill>
                  <a:srgbClr val="FFFFFF"/>
                </a:solidFill>
                <a:latin typeface="Arial"/>
                <a:ea typeface="+mj-ea"/>
                <a:cs typeface="+mj-cs"/>
              </a:defRPr>
            </a:lvl1pPr>
            <a:lvl2pPr algn="l" rtl="0" eaLnBrk="0" fontAlgn="base" hangingPunct="0">
              <a:lnSpc>
                <a:spcPct val="95000"/>
              </a:lnSpc>
              <a:spcBef>
                <a:spcPct val="0"/>
              </a:spcBef>
              <a:spcAft>
                <a:spcPct val="0"/>
              </a:spcAft>
              <a:defRPr sz="2400" b="1">
                <a:solidFill>
                  <a:schemeClr val="tx2"/>
                </a:solidFill>
                <a:latin typeface="Arial" charset="0"/>
              </a:defRPr>
            </a:lvl2pPr>
            <a:lvl3pPr algn="l" rtl="0" eaLnBrk="0" fontAlgn="base" hangingPunct="0">
              <a:lnSpc>
                <a:spcPct val="95000"/>
              </a:lnSpc>
              <a:spcBef>
                <a:spcPct val="0"/>
              </a:spcBef>
              <a:spcAft>
                <a:spcPct val="0"/>
              </a:spcAft>
              <a:defRPr sz="2400" b="1">
                <a:solidFill>
                  <a:schemeClr val="tx2"/>
                </a:solidFill>
                <a:latin typeface="Arial" charset="0"/>
              </a:defRPr>
            </a:lvl3pPr>
            <a:lvl4pPr algn="l" rtl="0" eaLnBrk="0" fontAlgn="base" hangingPunct="0">
              <a:lnSpc>
                <a:spcPct val="95000"/>
              </a:lnSpc>
              <a:spcBef>
                <a:spcPct val="0"/>
              </a:spcBef>
              <a:spcAft>
                <a:spcPct val="0"/>
              </a:spcAft>
              <a:defRPr sz="2400" b="1">
                <a:solidFill>
                  <a:schemeClr val="tx2"/>
                </a:solidFill>
                <a:latin typeface="Arial" charset="0"/>
              </a:defRPr>
            </a:lvl4pPr>
            <a:lvl5pPr algn="l" rtl="0" eaLnBrk="0" fontAlgn="base" hangingPunct="0">
              <a:lnSpc>
                <a:spcPct val="95000"/>
              </a:lnSpc>
              <a:spcBef>
                <a:spcPct val="0"/>
              </a:spcBef>
              <a:spcAft>
                <a:spcPct val="0"/>
              </a:spcAft>
              <a:defRPr sz="2400" b="1">
                <a:solidFill>
                  <a:schemeClr val="tx2"/>
                </a:solidFill>
                <a:latin typeface="Arial" charset="0"/>
              </a:defRPr>
            </a:lvl5pPr>
            <a:lvl6pPr marL="457200" algn="l" rtl="0" fontAlgn="base">
              <a:lnSpc>
                <a:spcPct val="95000"/>
              </a:lnSpc>
              <a:spcBef>
                <a:spcPct val="0"/>
              </a:spcBef>
              <a:spcAft>
                <a:spcPct val="0"/>
              </a:spcAft>
              <a:defRPr sz="2400" b="1">
                <a:solidFill>
                  <a:schemeClr val="tx2"/>
                </a:solidFill>
                <a:latin typeface="Arial" charset="0"/>
              </a:defRPr>
            </a:lvl6pPr>
            <a:lvl7pPr marL="914400" algn="l" rtl="0" fontAlgn="base">
              <a:lnSpc>
                <a:spcPct val="95000"/>
              </a:lnSpc>
              <a:spcBef>
                <a:spcPct val="0"/>
              </a:spcBef>
              <a:spcAft>
                <a:spcPct val="0"/>
              </a:spcAft>
              <a:defRPr sz="2400" b="1">
                <a:solidFill>
                  <a:schemeClr val="tx2"/>
                </a:solidFill>
                <a:latin typeface="Arial" charset="0"/>
              </a:defRPr>
            </a:lvl7pPr>
            <a:lvl8pPr marL="1371600" algn="l" rtl="0" fontAlgn="base">
              <a:lnSpc>
                <a:spcPct val="95000"/>
              </a:lnSpc>
              <a:spcBef>
                <a:spcPct val="0"/>
              </a:spcBef>
              <a:spcAft>
                <a:spcPct val="0"/>
              </a:spcAft>
              <a:defRPr sz="2400" b="1">
                <a:solidFill>
                  <a:schemeClr val="tx2"/>
                </a:solidFill>
                <a:latin typeface="Arial" charset="0"/>
              </a:defRPr>
            </a:lvl8pPr>
            <a:lvl9pPr marL="1828800" algn="l" rtl="0" fontAlgn="base">
              <a:lnSpc>
                <a:spcPct val="95000"/>
              </a:lnSpc>
              <a:spcBef>
                <a:spcPct val="0"/>
              </a:spcBef>
              <a:spcAft>
                <a:spcPct val="0"/>
              </a:spcAft>
              <a:defRPr sz="2400" b="1">
                <a:solidFill>
                  <a:schemeClr val="tx2"/>
                </a:solidFill>
                <a:latin typeface="Arial" charset="0"/>
              </a:defRPr>
            </a:lvl9pPr>
          </a:lstStyle>
          <a:p>
            <a:pPr defTabSz="1219170"/>
            <a:r>
              <a:rPr lang="en-US" dirty="0">
                <a:solidFill>
                  <a:prstClr val="white"/>
                </a:solidFill>
                <a:latin typeface="Verdana" charset="0"/>
                <a:ea typeface="Verdana" charset="0"/>
                <a:cs typeface="Verdana" charset="0"/>
              </a:rPr>
              <a:t>Why forward-thinking companies choose </a:t>
            </a:r>
            <a:r>
              <a:rPr lang="en-US" dirty="0" err="1">
                <a:solidFill>
                  <a:prstClr val="white"/>
                </a:solidFill>
                <a:latin typeface="Verdana" charset="0"/>
                <a:ea typeface="Verdana" charset="0"/>
                <a:cs typeface="Verdana" charset="0"/>
              </a:rPr>
              <a:t>BluJay</a:t>
            </a:r>
            <a:endParaRPr lang="en-US" dirty="0">
              <a:solidFill>
                <a:prstClr val="white"/>
              </a:solidFill>
              <a:latin typeface="Verdana" charset="0"/>
              <a:ea typeface="Verdana" charset="0"/>
              <a:cs typeface="Verdana" charset="0"/>
            </a:endParaRPr>
          </a:p>
        </p:txBody>
      </p:sp>
      <p:cxnSp>
        <p:nvCxnSpPr>
          <p:cNvPr id="10" name="Straight Connector 9"/>
          <p:cNvCxnSpPr/>
          <p:nvPr/>
        </p:nvCxnSpPr>
        <p:spPr>
          <a:xfrm>
            <a:off x="291323" y="755014"/>
            <a:ext cx="11637948" cy="11364"/>
          </a:xfrm>
          <a:prstGeom prst="line">
            <a:avLst/>
          </a:prstGeom>
          <a:ln w="63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75923" y="1689100"/>
            <a:ext cx="2743200" cy="3657600"/>
          </a:xfrm>
          <a:prstGeom prst="rect">
            <a:avLst/>
          </a:prstGeom>
          <a:solidFill>
            <a:schemeClr val="accent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UNLOCK the power of </a:t>
            </a:r>
            <a:r>
              <a:rPr lang="en-US" sz="2533" cap="all" dirty="0">
                <a:solidFill>
                  <a:prstClr val="white"/>
                </a:solidFill>
                <a:latin typeface="Verdana" charset="0"/>
                <a:ea typeface="Verdana" charset="0"/>
                <a:cs typeface="Verdana" charset="0"/>
              </a:rPr>
              <a:t>THE</a:t>
            </a:r>
            <a:r>
              <a:rPr lang="en-US" sz="2667" cap="all" dirty="0">
                <a:solidFill>
                  <a:prstClr val="white"/>
                </a:solidFill>
                <a:latin typeface="Verdana" charset="0"/>
                <a:ea typeface="Verdana" charset="0"/>
                <a:cs typeface="Verdana" charset="0"/>
              </a:rPr>
              <a:t> NETWORK</a:t>
            </a:r>
          </a:p>
          <a:p>
            <a:pPr algn="ctr" defTabSz="1219170" fontAlgn="base">
              <a:spcBef>
                <a:spcPct val="0"/>
              </a:spcBef>
              <a:spcAft>
                <a:spcPct val="0"/>
              </a:spcAft>
            </a:pPr>
            <a:endParaRPr lang="en-US" sz="2667" cap="all" dirty="0">
              <a:solidFill>
                <a:prstClr val="white"/>
              </a:solidFill>
              <a:latin typeface="Verdana" charset="0"/>
              <a:ea typeface="Verdana" charset="0"/>
              <a:cs typeface="Verdana" charset="0"/>
            </a:endParaRPr>
          </a:p>
        </p:txBody>
      </p:sp>
      <p:sp>
        <p:nvSpPr>
          <p:cNvPr id="12" name="Rectangle 11"/>
          <p:cNvSpPr/>
          <p:nvPr/>
        </p:nvSpPr>
        <p:spPr>
          <a:xfrm>
            <a:off x="3245355" y="1689100"/>
            <a:ext cx="2743200" cy="3657600"/>
          </a:xfrm>
          <a:prstGeom prst="rect">
            <a:avLst/>
          </a:prstGeom>
          <a:solidFill>
            <a:schemeClr val="tx2">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TRANSFORM</a:t>
            </a:r>
          </a:p>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Your economics</a:t>
            </a:r>
          </a:p>
          <a:p>
            <a:pPr algn="ctr" defTabSz="1219170" fontAlgn="base">
              <a:spcBef>
                <a:spcPct val="0"/>
              </a:spcBef>
              <a:spcAft>
                <a:spcPct val="0"/>
              </a:spcAft>
            </a:pPr>
            <a:endParaRPr lang="en-US" sz="2667" cap="all" dirty="0">
              <a:solidFill>
                <a:prstClr val="white"/>
              </a:solidFill>
              <a:latin typeface="Verdana" charset="0"/>
              <a:ea typeface="Verdana" charset="0"/>
              <a:cs typeface="Verdana" charset="0"/>
            </a:endParaRPr>
          </a:p>
        </p:txBody>
      </p:sp>
      <p:sp>
        <p:nvSpPr>
          <p:cNvPr id="13" name="Rectangle 12"/>
          <p:cNvSpPr/>
          <p:nvPr/>
        </p:nvSpPr>
        <p:spPr>
          <a:xfrm>
            <a:off x="6214787" y="1689100"/>
            <a:ext cx="2743200" cy="3657600"/>
          </a:xfrm>
          <a:prstGeom prst="rect">
            <a:avLst/>
          </a:prstGeom>
          <a:solidFill>
            <a:schemeClr val="accent3">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Achieve Greater</a:t>
            </a:r>
          </a:p>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Velocity</a:t>
            </a:r>
          </a:p>
          <a:p>
            <a:pPr algn="ctr" defTabSz="1219170" fontAlgn="base">
              <a:spcBef>
                <a:spcPct val="0"/>
              </a:spcBef>
              <a:spcAft>
                <a:spcPct val="0"/>
              </a:spcAft>
            </a:pPr>
            <a:endParaRPr lang="en-US" sz="2667" cap="all" dirty="0">
              <a:solidFill>
                <a:prstClr val="white"/>
              </a:solidFill>
              <a:latin typeface="Verdana" charset="0"/>
              <a:ea typeface="Verdana" charset="0"/>
              <a:cs typeface="Verdana" charset="0"/>
            </a:endParaRPr>
          </a:p>
        </p:txBody>
      </p:sp>
      <p:sp>
        <p:nvSpPr>
          <p:cNvPr id="14" name="Rectangle 13"/>
          <p:cNvSpPr/>
          <p:nvPr/>
        </p:nvSpPr>
        <p:spPr>
          <a:xfrm>
            <a:off x="9184217" y="1689100"/>
            <a:ext cx="2743200" cy="3657600"/>
          </a:xfrm>
          <a:prstGeom prst="rect">
            <a:avLst/>
          </a:prstGeom>
          <a:solidFill>
            <a:srgbClr val="A4CC2B">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See </a:t>
            </a:r>
          </a:p>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BEYOND</a:t>
            </a:r>
          </a:p>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The Horizon</a:t>
            </a:r>
          </a:p>
          <a:p>
            <a:pPr algn="ctr" defTabSz="1219170" fontAlgn="base">
              <a:spcBef>
                <a:spcPct val="0"/>
              </a:spcBef>
              <a:spcAft>
                <a:spcPct val="0"/>
              </a:spcAft>
            </a:pPr>
            <a:endParaRPr lang="en-US" sz="2667" cap="all" dirty="0">
              <a:solidFill>
                <a:prstClr val="white"/>
              </a:solidFill>
              <a:latin typeface="Verdana" charset="0"/>
              <a:ea typeface="Verdana" charset="0"/>
              <a:cs typeface="Verdana" charset="0"/>
            </a:endParaRPr>
          </a:p>
        </p:txBody>
      </p:sp>
      <p:pic>
        <p:nvPicPr>
          <p:cNvPr id="15"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hevron 15"/>
          <p:cNvSpPr/>
          <p:nvPr/>
        </p:nvSpPr>
        <p:spPr>
          <a:xfrm>
            <a:off x="273990" y="4727788"/>
            <a:ext cx="11635740" cy="826347"/>
          </a:xfrm>
          <a:prstGeom prst="chevron">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srgbClr val="1085FF"/>
                </a:solidFill>
                <a:latin typeface="Verdana" charset="0"/>
                <a:ea typeface="Verdana" charset="0"/>
                <a:cs typeface="Verdana" charset="0"/>
              </a:rPr>
              <a:t>Demonstrated commitment to customer success</a:t>
            </a:r>
          </a:p>
        </p:txBody>
      </p:sp>
    </p:spTree>
    <p:extLst>
      <p:ext uri="{BB962C8B-B14F-4D97-AF65-F5344CB8AC3E}">
        <p14:creationId xmlns:p14="http://schemas.microsoft.com/office/powerpoint/2010/main" val="55551826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Title 4"/>
          <p:cNvSpPr txBox="1">
            <a:spLocks/>
          </p:cNvSpPr>
          <p:nvPr/>
        </p:nvSpPr>
        <p:spPr bwMode="auto">
          <a:xfrm>
            <a:off x="271782" y="108481"/>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b" anchorCtr="0" compatLnSpc="1">
            <a:prstTxWarp prst="textNoShape">
              <a:avLst/>
            </a:prstTxWarp>
          </a:bodyPr>
          <a:lstStyle>
            <a:defPPr>
              <a:defRPr lang="en-US"/>
            </a:defPPr>
            <a:lvl1pPr eaLnBrk="0" hangingPunct="0">
              <a:lnSpc>
                <a:spcPct val="95000"/>
              </a:lnSpc>
              <a:defRPr sz="1800" b="0">
                <a:solidFill>
                  <a:schemeClr val="bg1"/>
                </a:solidFill>
                <a:latin typeface="Gotham Book"/>
                <a:ea typeface="+mj-ea"/>
                <a:cs typeface="+mj-cs"/>
              </a:defRPr>
            </a:lvl1pPr>
            <a:lvl2pPr eaLnBrk="0" hangingPunct="0">
              <a:lnSpc>
                <a:spcPct val="95000"/>
              </a:lnSpc>
              <a:defRPr sz="2400" b="1">
                <a:solidFill>
                  <a:schemeClr val="tx2"/>
                </a:solidFill>
              </a:defRPr>
            </a:lvl2pPr>
            <a:lvl3pPr eaLnBrk="0" hangingPunct="0">
              <a:lnSpc>
                <a:spcPct val="95000"/>
              </a:lnSpc>
              <a:defRPr sz="2400" b="1">
                <a:solidFill>
                  <a:schemeClr val="tx2"/>
                </a:solidFill>
              </a:defRPr>
            </a:lvl3pPr>
            <a:lvl4pPr eaLnBrk="0" hangingPunct="0">
              <a:lnSpc>
                <a:spcPct val="95000"/>
              </a:lnSpc>
              <a:defRPr sz="2400" b="1">
                <a:solidFill>
                  <a:schemeClr val="tx2"/>
                </a:solidFill>
              </a:defRPr>
            </a:lvl4pPr>
            <a:lvl5pPr eaLnBrk="0" hangingPunct="0">
              <a:lnSpc>
                <a:spcPct val="95000"/>
              </a:lnSpc>
              <a:defRPr sz="2400" b="1">
                <a:solidFill>
                  <a:schemeClr val="tx2"/>
                </a:solidFill>
              </a:defRPr>
            </a:lvl5pPr>
            <a:lvl6pPr marL="457200" fontAlgn="base">
              <a:lnSpc>
                <a:spcPct val="95000"/>
              </a:lnSpc>
              <a:spcBef>
                <a:spcPct val="0"/>
              </a:spcBef>
              <a:spcAft>
                <a:spcPct val="0"/>
              </a:spcAft>
              <a:defRPr sz="2400" b="1">
                <a:solidFill>
                  <a:schemeClr val="tx2"/>
                </a:solidFill>
              </a:defRPr>
            </a:lvl6pPr>
            <a:lvl7pPr marL="914400" fontAlgn="base">
              <a:lnSpc>
                <a:spcPct val="95000"/>
              </a:lnSpc>
              <a:spcBef>
                <a:spcPct val="0"/>
              </a:spcBef>
              <a:spcAft>
                <a:spcPct val="0"/>
              </a:spcAft>
              <a:defRPr sz="2400" b="1">
                <a:solidFill>
                  <a:schemeClr val="tx2"/>
                </a:solidFill>
              </a:defRPr>
            </a:lvl7pPr>
            <a:lvl8pPr marL="1371600" fontAlgn="base">
              <a:lnSpc>
                <a:spcPct val="95000"/>
              </a:lnSpc>
              <a:spcBef>
                <a:spcPct val="0"/>
              </a:spcBef>
              <a:spcAft>
                <a:spcPct val="0"/>
              </a:spcAft>
              <a:defRPr sz="2400" b="1">
                <a:solidFill>
                  <a:schemeClr val="tx2"/>
                </a:solidFill>
              </a:defRPr>
            </a:lvl8pPr>
            <a:lvl9pPr marL="1828800" fontAlgn="base">
              <a:lnSpc>
                <a:spcPct val="95000"/>
              </a:lnSpc>
              <a:spcBef>
                <a:spcPct val="0"/>
              </a:spcBef>
              <a:spcAft>
                <a:spcPct val="0"/>
              </a:spcAft>
              <a:defRPr sz="2400" b="1">
                <a:solidFill>
                  <a:schemeClr val="tx2"/>
                </a:solidFill>
              </a:defRPr>
            </a:lvl9pPr>
          </a:lstStyle>
          <a:p>
            <a:pPr defTabSz="1219170" fontAlgn="base">
              <a:spcBef>
                <a:spcPct val="0"/>
              </a:spcBef>
              <a:spcAft>
                <a:spcPct val="0"/>
              </a:spcAft>
            </a:pPr>
            <a:r>
              <a:rPr lang="en-US" sz="2400" dirty="0">
                <a:solidFill>
                  <a:prstClr val="white"/>
                </a:solidFill>
                <a:latin typeface="Verdana" charset="0"/>
                <a:ea typeface="Verdana" charset="0"/>
                <a:cs typeface="Verdana" charset="0"/>
              </a:rPr>
              <a:t>Why forward-thinking companies choose </a:t>
            </a:r>
            <a:r>
              <a:rPr lang="en-US" sz="2400" dirty="0" err="1">
                <a:solidFill>
                  <a:prstClr val="white"/>
                </a:solidFill>
                <a:latin typeface="Verdana" charset="0"/>
                <a:ea typeface="Verdana" charset="0"/>
                <a:cs typeface="Verdana" charset="0"/>
              </a:rPr>
              <a:t>BluJay</a:t>
            </a:r>
            <a:endParaRPr lang="en-US" sz="2400" dirty="0">
              <a:solidFill>
                <a:prstClr val="white"/>
              </a:solidFill>
              <a:latin typeface="Verdana" charset="0"/>
              <a:ea typeface="Verdana" charset="0"/>
              <a:cs typeface="Verdana" charset="0"/>
            </a:endParaRPr>
          </a:p>
        </p:txBody>
      </p:sp>
      <p:cxnSp>
        <p:nvCxnSpPr>
          <p:cNvPr id="10" name="Straight Connector 9"/>
          <p:cNvCxnSpPr/>
          <p:nvPr/>
        </p:nvCxnSpPr>
        <p:spPr>
          <a:xfrm>
            <a:off x="277027" y="795462"/>
            <a:ext cx="11637948" cy="11364"/>
          </a:xfrm>
          <a:prstGeom prst="line">
            <a:avLst/>
          </a:prstGeom>
          <a:ln w="63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59667" y="1248440"/>
            <a:ext cx="8213795" cy="4718755"/>
          </a:xfrm>
          <a:prstGeom prst="rect">
            <a:avLst/>
          </a:prstGeom>
          <a:noFill/>
        </p:spPr>
        <p:txBody>
          <a:bodyPr wrap="square" lIns="121917" tIns="60959" rIns="121917" bIns="60959" rtlCol="0" anchor="ctr" anchorCtr="0">
            <a:noAutofit/>
          </a:bodyPr>
          <a:lstStyle/>
          <a:p>
            <a:pPr marL="380981" indent="-380981" defTabSz="1219170" fontAlgn="base">
              <a:spcBef>
                <a:spcPct val="0"/>
              </a:spcBef>
              <a:spcAft>
                <a:spcPts val="800"/>
              </a:spcAft>
              <a:buFont typeface="Arial"/>
              <a:buChar char="•"/>
            </a:pPr>
            <a:r>
              <a:rPr lang="en-US" sz="1600" b="1" dirty="0">
                <a:solidFill>
                  <a:prstClr val="white"/>
                </a:solidFill>
                <a:latin typeface="Verdana" charset="0"/>
                <a:ea typeface="Verdana" charset="0"/>
                <a:cs typeface="Verdana" charset="0"/>
              </a:rPr>
              <a:t>Network effect</a:t>
            </a:r>
            <a:r>
              <a:rPr lang="en-US" sz="1600" dirty="0">
                <a:solidFill>
                  <a:prstClr val="white"/>
                </a:solidFill>
                <a:latin typeface="Verdana" charset="0"/>
                <a:ea typeface="Verdana" charset="0"/>
                <a:cs typeface="Verdana" charset="0"/>
              </a:rPr>
              <a:t>: tap the power of the largest global trade network, with 40K+ carriers, shippers, forwarders, suppliers and customers </a:t>
            </a:r>
          </a:p>
          <a:p>
            <a:pPr marL="380981" indent="-380981" defTabSz="1219170" fontAlgn="base">
              <a:spcBef>
                <a:spcPct val="0"/>
              </a:spcBef>
              <a:spcAft>
                <a:spcPts val="800"/>
              </a:spcAft>
              <a:buFont typeface="Arial"/>
              <a:buChar char="•"/>
            </a:pPr>
            <a:r>
              <a:rPr lang="en-US" sz="1600" b="1" dirty="0">
                <a:solidFill>
                  <a:prstClr val="white"/>
                </a:solidFill>
                <a:latin typeface="Verdana" charset="0"/>
                <a:ea typeface="Verdana" charset="0"/>
                <a:cs typeface="Verdana" charset="0"/>
              </a:rPr>
              <a:t>Universal connectivity</a:t>
            </a:r>
            <a:r>
              <a:rPr lang="en-US" sz="1600" dirty="0">
                <a:solidFill>
                  <a:prstClr val="white"/>
                </a:solidFill>
                <a:latin typeface="Verdana" charset="0"/>
                <a:ea typeface="Verdana" charset="0"/>
                <a:cs typeface="Verdana" charset="0"/>
              </a:rPr>
              <a:t>: manage goods and services across an integrated global trade network - rapidly onboard services, carriers, customers, business units - collaborate with all trade participants </a:t>
            </a:r>
          </a:p>
          <a:p>
            <a:pPr marL="380981" indent="-380981" defTabSz="1219170" fontAlgn="base">
              <a:spcBef>
                <a:spcPct val="0"/>
              </a:spcBef>
              <a:spcAft>
                <a:spcPts val="800"/>
              </a:spcAft>
              <a:buFont typeface="Arial"/>
              <a:buChar char="•"/>
            </a:pPr>
            <a:r>
              <a:rPr lang="en-US" sz="1600" b="1" dirty="0">
                <a:solidFill>
                  <a:prstClr val="white"/>
                </a:solidFill>
                <a:latin typeface="Verdana" charset="0"/>
                <a:ea typeface="Verdana" charset="0"/>
                <a:cs typeface="Verdana" charset="0"/>
              </a:rPr>
              <a:t>Optimize trade across the global network </a:t>
            </a:r>
          </a:p>
          <a:p>
            <a:pPr marL="380981" indent="-380981" defTabSz="1219170" fontAlgn="base">
              <a:spcBef>
                <a:spcPct val="0"/>
              </a:spcBef>
              <a:spcAft>
                <a:spcPts val="800"/>
              </a:spcAft>
              <a:buFont typeface="Arial"/>
              <a:buChar char="•"/>
            </a:pPr>
            <a:r>
              <a:rPr lang="en-US" sz="1600" b="1" dirty="0">
                <a:solidFill>
                  <a:prstClr val="white"/>
                </a:solidFill>
                <a:latin typeface="Verdana" charset="0"/>
                <a:ea typeface="Verdana" charset="0"/>
                <a:cs typeface="Verdana" charset="0"/>
              </a:rPr>
              <a:t>Analyze and operationalize all data </a:t>
            </a:r>
            <a:r>
              <a:rPr lang="en-US" sz="1600" dirty="0">
                <a:solidFill>
                  <a:prstClr val="white"/>
                </a:solidFill>
                <a:latin typeface="Verdana" charset="0"/>
                <a:ea typeface="Verdana" charset="0"/>
                <a:cs typeface="Verdana" charset="0"/>
              </a:rPr>
              <a:t>streaming across the network</a:t>
            </a:r>
          </a:p>
          <a:p>
            <a:pPr marL="380981" indent="-380981" defTabSz="1219170" fontAlgn="base">
              <a:spcBef>
                <a:spcPct val="0"/>
              </a:spcBef>
              <a:spcAft>
                <a:spcPts val="800"/>
              </a:spcAft>
              <a:buFont typeface="Arial"/>
              <a:buChar char="•"/>
            </a:pPr>
            <a:r>
              <a:rPr lang="en-US" sz="1600" b="1" dirty="0">
                <a:solidFill>
                  <a:prstClr val="white"/>
                </a:solidFill>
                <a:latin typeface="Verdana" charset="0"/>
                <a:ea typeface="Verdana" charset="0"/>
                <a:cs typeface="Verdana" charset="0"/>
              </a:rPr>
              <a:t>Powered by a cloud </a:t>
            </a:r>
            <a:r>
              <a:rPr lang="en-US" sz="1600" dirty="0">
                <a:solidFill>
                  <a:prstClr val="white"/>
                </a:solidFill>
                <a:latin typeface="Verdana" charset="0"/>
                <a:ea typeface="Verdana" charset="0"/>
                <a:cs typeface="Verdana" charset="0"/>
              </a:rPr>
              <a:t>platform and portfolio of application services from the leader in logistics technology</a:t>
            </a:r>
          </a:p>
        </p:txBody>
      </p:sp>
      <p:pic>
        <p:nvPicPr>
          <p:cNvPr id="12"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275923" y="1689100"/>
            <a:ext cx="2743200" cy="365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UNLOCK the power of </a:t>
            </a:r>
            <a:r>
              <a:rPr lang="en-US" sz="2533" cap="all" dirty="0">
                <a:solidFill>
                  <a:prstClr val="white"/>
                </a:solidFill>
                <a:latin typeface="Verdana" charset="0"/>
                <a:ea typeface="Verdana" charset="0"/>
                <a:cs typeface="Verdana" charset="0"/>
              </a:rPr>
              <a:t>THE</a:t>
            </a:r>
            <a:r>
              <a:rPr lang="en-US" sz="2667" cap="all" dirty="0">
                <a:solidFill>
                  <a:prstClr val="white"/>
                </a:solidFill>
                <a:latin typeface="Verdana" charset="0"/>
                <a:ea typeface="Verdana" charset="0"/>
                <a:cs typeface="Verdana" charset="0"/>
              </a:rPr>
              <a:t> NETWORK</a:t>
            </a:r>
          </a:p>
          <a:p>
            <a:pPr algn="ctr" defTabSz="1219170" fontAlgn="base">
              <a:spcBef>
                <a:spcPct val="0"/>
              </a:spcBef>
              <a:spcAft>
                <a:spcPct val="0"/>
              </a:spcAft>
            </a:pPr>
            <a:endParaRPr lang="en-US" sz="2667" cap="all" dirty="0">
              <a:solidFill>
                <a:prstClr val="white"/>
              </a:solidFill>
              <a:latin typeface="Verdana" charset="0"/>
              <a:ea typeface="Verdana" charset="0"/>
              <a:cs typeface="Verdana" charset="0"/>
            </a:endParaRPr>
          </a:p>
        </p:txBody>
      </p:sp>
    </p:spTree>
    <p:extLst>
      <p:ext uri="{BB962C8B-B14F-4D97-AF65-F5344CB8AC3E}">
        <p14:creationId xmlns:p14="http://schemas.microsoft.com/office/powerpoint/2010/main" val="12610490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Title 4"/>
          <p:cNvSpPr txBox="1">
            <a:spLocks/>
          </p:cNvSpPr>
          <p:nvPr/>
        </p:nvSpPr>
        <p:spPr bwMode="auto">
          <a:xfrm>
            <a:off x="277026" y="107352"/>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b" anchorCtr="0" compatLnSpc="1">
            <a:prstTxWarp prst="textNoShape">
              <a:avLst/>
            </a:prstTxWarp>
          </a:bodyPr>
          <a:lstStyle>
            <a:defPPr>
              <a:defRPr lang="en-US"/>
            </a:defPPr>
            <a:lvl1pPr eaLnBrk="0" hangingPunct="0">
              <a:lnSpc>
                <a:spcPct val="95000"/>
              </a:lnSpc>
              <a:defRPr sz="1800" b="0">
                <a:solidFill>
                  <a:schemeClr val="bg1"/>
                </a:solidFill>
                <a:latin typeface="Gotham Book"/>
                <a:ea typeface="+mj-ea"/>
                <a:cs typeface="+mj-cs"/>
              </a:defRPr>
            </a:lvl1pPr>
            <a:lvl2pPr eaLnBrk="0" hangingPunct="0">
              <a:lnSpc>
                <a:spcPct val="95000"/>
              </a:lnSpc>
              <a:defRPr sz="2400" b="1">
                <a:solidFill>
                  <a:schemeClr val="tx2"/>
                </a:solidFill>
              </a:defRPr>
            </a:lvl2pPr>
            <a:lvl3pPr eaLnBrk="0" hangingPunct="0">
              <a:lnSpc>
                <a:spcPct val="95000"/>
              </a:lnSpc>
              <a:defRPr sz="2400" b="1">
                <a:solidFill>
                  <a:schemeClr val="tx2"/>
                </a:solidFill>
              </a:defRPr>
            </a:lvl3pPr>
            <a:lvl4pPr eaLnBrk="0" hangingPunct="0">
              <a:lnSpc>
                <a:spcPct val="95000"/>
              </a:lnSpc>
              <a:defRPr sz="2400" b="1">
                <a:solidFill>
                  <a:schemeClr val="tx2"/>
                </a:solidFill>
              </a:defRPr>
            </a:lvl4pPr>
            <a:lvl5pPr eaLnBrk="0" hangingPunct="0">
              <a:lnSpc>
                <a:spcPct val="95000"/>
              </a:lnSpc>
              <a:defRPr sz="2400" b="1">
                <a:solidFill>
                  <a:schemeClr val="tx2"/>
                </a:solidFill>
              </a:defRPr>
            </a:lvl5pPr>
            <a:lvl6pPr marL="457200" fontAlgn="base">
              <a:lnSpc>
                <a:spcPct val="95000"/>
              </a:lnSpc>
              <a:spcBef>
                <a:spcPct val="0"/>
              </a:spcBef>
              <a:spcAft>
                <a:spcPct val="0"/>
              </a:spcAft>
              <a:defRPr sz="2400" b="1">
                <a:solidFill>
                  <a:schemeClr val="tx2"/>
                </a:solidFill>
              </a:defRPr>
            </a:lvl6pPr>
            <a:lvl7pPr marL="914400" fontAlgn="base">
              <a:lnSpc>
                <a:spcPct val="95000"/>
              </a:lnSpc>
              <a:spcBef>
                <a:spcPct val="0"/>
              </a:spcBef>
              <a:spcAft>
                <a:spcPct val="0"/>
              </a:spcAft>
              <a:defRPr sz="2400" b="1">
                <a:solidFill>
                  <a:schemeClr val="tx2"/>
                </a:solidFill>
              </a:defRPr>
            </a:lvl7pPr>
            <a:lvl8pPr marL="1371600" fontAlgn="base">
              <a:lnSpc>
                <a:spcPct val="95000"/>
              </a:lnSpc>
              <a:spcBef>
                <a:spcPct val="0"/>
              </a:spcBef>
              <a:spcAft>
                <a:spcPct val="0"/>
              </a:spcAft>
              <a:defRPr sz="2400" b="1">
                <a:solidFill>
                  <a:schemeClr val="tx2"/>
                </a:solidFill>
              </a:defRPr>
            </a:lvl8pPr>
            <a:lvl9pPr marL="1828800" fontAlgn="base">
              <a:lnSpc>
                <a:spcPct val="95000"/>
              </a:lnSpc>
              <a:spcBef>
                <a:spcPct val="0"/>
              </a:spcBef>
              <a:spcAft>
                <a:spcPct val="0"/>
              </a:spcAft>
              <a:defRPr sz="2400" b="1">
                <a:solidFill>
                  <a:schemeClr val="tx2"/>
                </a:solidFill>
              </a:defRPr>
            </a:lvl9pPr>
          </a:lstStyle>
          <a:p>
            <a:pPr defTabSz="1219170" fontAlgn="base">
              <a:spcBef>
                <a:spcPct val="0"/>
              </a:spcBef>
              <a:spcAft>
                <a:spcPct val="0"/>
              </a:spcAft>
            </a:pPr>
            <a:r>
              <a:rPr lang="en-US" sz="2400" dirty="0">
                <a:solidFill>
                  <a:prstClr val="white"/>
                </a:solidFill>
                <a:latin typeface="Verdana" charset="0"/>
                <a:ea typeface="Verdana" charset="0"/>
                <a:cs typeface="Verdana" charset="0"/>
              </a:rPr>
              <a:t>Why forward-thinking companies choose </a:t>
            </a:r>
            <a:r>
              <a:rPr lang="en-US" sz="2400" dirty="0" err="1">
                <a:solidFill>
                  <a:prstClr val="white"/>
                </a:solidFill>
                <a:latin typeface="Verdana" charset="0"/>
                <a:ea typeface="Verdana" charset="0"/>
                <a:cs typeface="Verdana" charset="0"/>
              </a:rPr>
              <a:t>BluJay</a:t>
            </a:r>
            <a:endParaRPr lang="en-US" sz="2400" dirty="0">
              <a:solidFill>
                <a:prstClr val="white"/>
              </a:solidFill>
              <a:latin typeface="Verdana" charset="0"/>
              <a:ea typeface="Verdana" charset="0"/>
              <a:cs typeface="Verdana" charset="0"/>
            </a:endParaRPr>
          </a:p>
        </p:txBody>
      </p:sp>
      <p:cxnSp>
        <p:nvCxnSpPr>
          <p:cNvPr id="10" name="Straight Connector 9"/>
          <p:cNvCxnSpPr/>
          <p:nvPr/>
        </p:nvCxnSpPr>
        <p:spPr>
          <a:xfrm>
            <a:off x="277027" y="795462"/>
            <a:ext cx="11637948" cy="11364"/>
          </a:xfrm>
          <a:prstGeom prst="line">
            <a:avLst/>
          </a:prstGeom>
          <a:ln w="63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8233" y="1476587"/>
            <a:ext cx="2743200" cy="365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Transform your economics</a:t>
            </a:r>
          </a:p>
        </p:txBody>
      </p:sp>
      <p:sp>
        <p:nvSpPr>
          <p:cNvPr id="15" name="TextBox 14"/>
          <p:cNvSpPr txBox="1"/>
          <p:nvPr/>
        </p:nvSpPr>
        <p:spPr>
          <a:xfrm>
            <a:off x="3259666" y="1866142"/>
            <a:ext cx="8421588" cy="3693725"/>
          </a:xfrm>
          <a:prstGeom prst="rect">
            <a:avLst/>
          </a:prstGeom>
          <a:noFill/>
        </p:spPr>
        <p:txBody>
          <a:bodyPr wrap="square" lIns="121917" tIns="60959" rIns="121917" bIns="60959" rtlCol="0" anchor="ctr" anchorCtr="0">
            <a:noAutofit/>
          </a:bodyPr>
          <a:lstStyle>
            <a:defPPr>
              <a:defRPr lang="en-US"/>
            </a:defPPr>
            <a:lvl1pPr marL="285743" indent="-285743">
              <a:spcAft>
                <a:spcPts val="600"/>
              </a:spcAft>
              <a:buFont typeface="Arial"/>
              <a:buChar char="•"/>
              <a:defRPr sz="1200" b="1">
                <a:solidFill>
                  <a:schemeClr val="bg1"/>
                </a:solidFill>
                <a:latin typeface="Gotham Book"/>
                <a:cs typeface="Gotham Book"/>
              </a:defRPr>
            </a:lvl1pPr>
          </a:lstStyle>
          <a:p>
            <a:pPr marL="380981" indent="-380981" defTabSz="1219170" fontAlgn="base">
              <a:spcBef>
                <a:spcPct val="0"/>
              </a:spcBef>
              <a:spcAft>
                <a:spcPts val="800"/>
              </a:spcAft>
            </a:pPr>
            <a:r>
              <a:rPr lang="en-US" sz="1600" dirty="0">
                <a:solidFill>
                  <a:prstClr val="white"/>
                </a:solidFill>
                <a:latin typeface="Verdana" charset="0"/>
                <a:ea typeface="Verdana" charset="0"/>
                <a:cs typeface="Verdana" charset="0"/>
              </a:rPr>
              <a:t>EXPAND THE TOP LINE: </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Drive growth opportunities through rapid onboarding of new customers, regions, plants, new acquisitions, carriers </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Strengthen competitive position through improved cost structure</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Gain access to new markets through friction-free borders</a:t>
            </a:r>
          </a:p>
          <a:p>
            <a:pPr marL="609570" lvl="1" defTabSz="1219170" fontAlgn="base">
              <a:spcBef>
                <a:spcPct val="0"/>
              </a:spcBef>
              <a:spcAft>
                <a:spcPct val="0"/>
              </a:spcAft>
            </a:pPr>
            <a:endParaRPr lang="en-US" sz="2400" dirty="0">
              <a:solidFill>
                <a:prstClr val="black"/>
              </a:solidFill>
              <a:latin typeface="Verdana" charset="0"/>
              <a:ea typeface="Verdana" charset="0"/>
              <a:cs typeface="Verdana" charset="0"/>
            </a:endParaRPr>
          </a:p>
          <a:p>
            <a:pPr marL="380981" indent="-380981" defTabSz="1219170" fontAlgn="base">
              <a:spcBef>
                <a:spcPct val="0"/>
              </a:spcBef>
              <a:spcAft>
                <a:spcPts val="800"/>
              </a:spcAft>
            </a:pPr>
            <a:r>
              <a:rPr lang="en-US" sz="1600" dirty="0">
                <a:solidFill>
                  <a:prstClr val="white"/>
                </a:solidFill>
                <a:latin typeface="Verdana" charset="0"/>
                <a:ea typeface="Verdana" charset="0"/>
                <a:cs typeface="Verdana" charset="0"/>
              </a:rPr>
              <a:t>IMPROVE THE COST FORMULA: </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Wring out operational inefficiencies across all processes – grow your business without increasing the number of resources</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Secure best-fit sources at the best rate, every time</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Optimize fully landed cost while balancing the cost/service equation</a:t>
            </a:r>
          </a:p>
          <a:p>
            <a:pPr marL="609570" lvl="1" defTabSz="1219170" fontAlgn="base">
              <a:spcBef>
                <a:spcPct val="0"/>
              </a:spcBef>
              <a:spcAft>
                <a:spcPct val="0"/>
              </a:spcAft>
            </a:pPr>
            <a:endParaRPr lang="en-US" sz="2400" dirty="0">
              <a:solidFill>
                <a:prstClr val="black"/>
              </a:solidFill>
              <a:latin typeface="Verdana" charset="0"/>
              <a:ea typeface="Verdana" charset="0"/>
              <a:cs typeface="Verdana" charset="0"/>
            </a:endParaRPr>
          </a:p>
          <a:p>
            <a:pPr marL="380981" indent="-380981" defTabSz="1219170" fontAlgn="base">
              <a:spcBef>
                <a:spcPct val="0"/>
              </a:spcBef>
              <a:spcAft>
                <a:spcPts val="800"/>
              </a:spcAft>
            </a:pPr>
            <a:r>
              <a:rPr lang="en-US" sz="1600" dirty="0">
                <a:solidFill>
                  <a:prstClr val="white"/>
                </a:solidFill>
                <a:latin typeface="Verdana" charset="0"/>
                <a:ea typeface="Verdana" charset="0"/>
                <a:cs typeface="Verdana" charset="0"/>
              </a:rPr>
              <a:t>MITIGATE RISK: </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Up and running quickly, with a global support and deployment structure to ensure ongoing success</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Continuous access to multiple options across the global trade network</a:t>
            </a:r>
          </a:p>
          <a:p>
            <a:pPr marL="838164" lvl="1" indent="-228594" defTabSz="1219170" fontAlgn="base">
              <a:spcBef>
                <a:spcPct val="0"/>
              </a:spcBef>
              <a:spcAft>
                <a:spcPct val="0"/>
              </a:spcAft>
              <a:buFont typeface="Arial"/>
              <a:buChar char="•"/>
            </a:pPr>
            <a:r>
              <a:rPr lang="en-US" sz="1600" dirty="0">
                <a:solidFill>
                  <a:prstClr val="white"/>
                </a:solidFill>
                <a:latin typeface="Verdana" charset="0"/>
                <a:ea typeface="Verdana" charset="0"/>
                <a:cs typeface="Verdana" charset="0"/>
              </a:rPr>
              <a:t>Preempt disruptions through better carrier visibility and management</a:t>
            </a:r>
          </a:p>
          <a:p>
            <a:pPr marL="380981" indent="-380981" defTabSz="1219170" fontAlgn="base">
              <a:spcBef>
                <a:spcPct val="0"/>
              </a:spcBef>
              <a:spcAft>
                <a:spcPts val="800"/>
              </a:spcAft>
            </a:pPr>
            <a:endParaRPr lang="en-US" sz="1600" b="0" dirty="0">
              <a:solidFill>
                <a:prstClr val="white"/>
              </a:solidFill>
              <a:latin typeface="Verdana" charset="0"/>
              <a:ea typeface="Verdana" charset="0"/>
              <a:cs typeface="Verdana" charset="0"/>
            </a:endParaRPr>
          </a:p>
        </p:txBody>
      </p:sp>
      <p:pic>
        <p:nvPicPr>
          <p:cNvPr id="12"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327110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Title 4"/>
          <p:cNvSpPr txBox="1">
            <a:spLocks/>
          </p:cNvSpPr>
          <p:nvPr/>
        </p:nvSpPr>
        <p:spPr bwMode="auto">
          <a:xfrm>
            <a:off x="271782" y="108481"/>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b" anchorCtr="0" compatLnSpc="1">
            <a:prstTxWarp prst="textNoShape">
              <a:avLst/>
            </a:prstTxWarp>
          </a:bodyPr>
          <a:lstStyle>
            <a:defPPr>
              <a:defRPr lang="en-US"/>
            </a:defPPr>
            <a:lvl1pPr eaLnBrk="0" hangingPunct="0">
              <a:lnSpc>
                <a:spcPct val="95000"/>
              </a:lnSpc>
              <a:defRPr sz="1800" b="0">
                <a:solidFill>
                  <a:schemeClr val="bg1"/>
                </a:solidFill>
                <a:latin typeface="Gotham Book"/>
                <a:ea typeface="+mj-ea"/>
                <a:cs typeface="+mj-cs"/>
              </a:defRPr>
            </a:lvl1pPr>
            <a:lvl2pPr eaLnBrk="0" hangingPunct="0">
              <a:lnSpc>
                <a:spcPct val="95000"/>
              </a:lnSpc>
              <a:defRPr sz="2400" b="1">
                <a:solidFill>
                  <a:schemeClr val="tx2"/>
                </a:solidFill>
              </a:defRPr>
            </a:lvl2pPr>
            <a:lvl3pPr eaLnBrk="0" hangingPunct="0">
              <a:lnSpc>
                <a:spcPct val="95000"/>
              </a:lnSpc>
              <a:defRPr sz="2400" b="1">
                <a:solidFill>
                  <a:schemeClr val="tx2"/>
                </a:solidFill>
              </a:defRPr>
            </a:lvl3pPr>
            <a:lvl4pPr eaLnBrk="0" hangingPunct="0">
              <a:lnSpc>
                <a:spcPct val="95000"/>
              </a:lnSpc>
              <a:defRPr sz="2400" b="1">
                <a:solidFill>
                  <a:schemeClr val="tx2"/>
                </a:solidFill>
              </a:defRPr>
            </a:lvl4pPr>
            <a:lvl5pPr eaLnBrk="0" hangingPunct="0">
              <a:lnSpc>
                <a:spcPct val="95000"/>
              </a:lnSpc>
              <a:defRPr sz="2400" b="1">
                <a:solidFill>
                  <a:schemeClr val="tx2"/>
                </a:solidFill>
              </a:defRPr>
            </a:lvl5pPr>
            <a:lvl6pPr marL="457200" fontAlgn="base">
              <a:lnSpc>
                <a:spcPct val="95000"/>
              </a:lnSpc>
              <a:spcBef>
                <a:spcPct val="0"/>
              </a:spcBef>
              <a:spcAft>
                <a:spcPct val="0"/>
              </a:spcAft>
              <a:defRPr sz="2400" b="1">
                <a:solidFill>
                  <a:schemeClr val="tx2"/>
                </a:solidFill>
              </a:defRPr>
            </a:lvl6pPr>
            <a:lvl7pPr marL="914400" fontAlgn="base">
              <a:lnSpc>
                <a:spcPct val="95000"/>
              </a:lnSpc>
              <a:spcBef>
                <a:spcPct val="0"/>
              </a:spcBef>
              <a:spcAft>
                <a:spcPct val="0"/>
              </a:spcAft>
              <a:defRPr sz="2400" b="1">
                <a:solidFill>
                  <a:schemeClr val="tx2"/>
                </a:solidFill>
              </a:defRPr>
            </a:lvl7pPr>
            <a:lvl8pPr marL="1371600" fontAlgn="base">
              <a:lnSpc>
                <a:spcPct val="95000"/>
              </a:lnSpc>
              <a:spcBef>
                <a:spcPct val="0"/>
              </a:spcBef>
              <a:spcAft>
                <a:spcPct val="0"/>
              </a:spcAft>
              <a:defRPr sz="2400" b="1">
                <a:solidFill>
                  <a:schemeClr val="tx2"/>
                </a:solidFill>
              </a:defRPr>
            </a:lvl8pPr>
            <a:lvl9pPr marL="1828800" fontAlgn="base">
              <a:lnSpc>
                <a:spcPct val="95000"/>
              </a:lnSpc>
              <a:spcBef>
                <a:spcPct val="0"/>
              </a:spcBef>
              <a:spcAft>
                <a:spcPct val="0"/>
              </a:spcAft>
              <a:defRPr sz="2400" b="1">
                <a:solidFill>
                  <a:schemeClr val="tx2"/>
                </a:solidFill>
              </a:defRPr>
            </a:lvl9pPr>
          </a:lstStyle>
          <a:p>
            <a:pPr defTabSz="1219170" fontAlgn="base">
              <a:spcBef>
                <a:spcPct val="0"/>
              </a:spcBef>
              <a:spcAft>
                <a:spcPct val="0"/>
              </a:spcAft>
            </a:pPr>
            <a:r>
              <a:rPr lang="en-US" sz="2400" dirty="0">
                <a:solidFill>
                  <a:prstClr val="white"/>
                </a:solidFill>
                <a:latin typeface="Verdana" charset="0"/>
                <a:ea typeface="Verdana" charset="0"/>
                <a:cs typeface="Verdana" charset="0"/>
              </a:rPr>
              <a:t>Why forward-thinking companies choose </a:t>
            </a:r>
            <a:r>
              <a:rPr lang="en-US" sz="2400" dirty="0" err="1">
                <a:solidFill>
                  <a:prstClr val="white"/>
                </a:solidFill>
                <a:latin typeface="Verdana" charset="0"/>
                <a:ea typeface="Verdana" charset="0"/>
                <a:cs typeface="Verdana" charset="0"/>
              </a:rPr>
              <a:t>BluJay</a:t>
            </a:r>
            <a:endParaRPr lang="en-US" sz="2400" dirty="0">
              <a:solidFill>
                <a:prstClr val="white"/>
              </a:solidFill>
              <a:latin typeface="Verdana" charset="0"/>
              <a:ea typeface="Verdana" charset="0"/>
              <a:cs typeface="Verdana" charset="0"/>
            </a:endParaRPr>
          </a:p>
        </p:txBody>
      </p:sp>
      <p:cxnSp>
        <p:nvCxnSpPr>
          <p:cNvPr id="10" name="Straight Connector 9"/>
          <p:cNvCxnSpPr/>
          <p:nvPr/>
        </p:nvCxnSpPr>
        <p:spPr>
          <a:xfrm>
            <a:off x="277027" y="795462"/>
            <a:ext cx="11637948" cy="11364"/>
          </a:xfrm>
          <a:prstGeom prst="line">
            <a:avLst/>
          </a:prstGeom>
          <a:ln w="63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8233" y="1476587"/>
            <a:ext cx="2743200" cy="365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Achieve Greater Velocity</a:t>
            </a:r>
          </a:p>
        </p:txBody>
      </p:sp>
      <p:sp>
        <p:nvSpPr>
          <p:cNvPr id="15" name="TextBox 14"/>
          <p:cNvSpPr txBox="1"/>
          <p:nvPr/>
        </p:nvSpPr>
        <p:spPr>
          <a:xfrm>
            <a:off x="3251372" y="1962199"/>
            <a:ext cx="8114453" cy="3264747"/>
          </a:xfrm>
          <a:prstGeom prst="rect">
            <a:avLst/>
          </a:prstGeom>
          <a:noFill/>
        </p:spPr>
        <p:txBody>
          <a:bodyPr wrap="square" lIns="121917" tIns="60959" rIns="121917" bIns="60959" rtlCol="0" anchor="ctr" anchorCtr="0">
            <a:noAutofit/>
          </a:bodyPr>
          <a:lstStyle>
            <a:defPPr>
              <a:defRPr lang="en-US"/>
            </a:defPPr>
            <a:lvl1pPr marL="285743" indent="-285743">
              <a:spcAft>
                <a:spcPts val="600"/>
              </a:spcAft>
              <a:buFont typeface="Arial"/>
              <a:buChar char="•"/>
              <a:defRPr sz="1200" b="1">
                <a:solidFill>
                  <a:schemeClr val="bg1"/>
                </a:solidFill>
                <a:latin typeface="Gotham Book"/>
                <a:cs typeface="Gotham Book"/>
              </a:defRPr>
            </a:lvl1pPr>
          </a:lstStyle>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Frictionless and more efficient movement of goods across any border</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Hands-free customs via integration into your existing systems (ERP) for faster time to value</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Onboard additional countries you trade to/from quickly</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Adapt workflow processes to respond quickly to changing market forces and customer demand</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Manage just-in-time delivery model</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Rapidly onboard new customers, markets, business units </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Make informed decisions faster with real-time data analytics</a:t>
            </a:r>
          </a:p>
        </p:txBody>
      </p:sp>
      <p:pic>
        <p:nvPicPr>
          <p:cNvPr id="12"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288649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a:off x="0" y="0"/>
            <a:ext cx="12192000" cy="6858000"/>
          </a:xfrm>
          <a:prstGeom prst="rect">
            <a:avLst/>
          </a:prstGeom>
          <a:solidFill>
            <a:srgbClr val="A4CC2B"/>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Title 4"/>
          <p:cNvSpPr txBox="1">
            <a:spLocks/>
          </p:cNvSpPr>
          <p:nvPr/>
        </p:nvSpPr>
        <p:spPr bwMode="auto">
          <a:xfrm>
            <a:off x="271782" y="108481"/>
            <a:ext cx="1163794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9" rIns="121917" bIns="60959" numCol="1" anchor="b" anchorCtr="0" compatLnSpc="1">
            <a:prstTxWarp prst="textNoShape">
              <a:avLst/>
            </a:prstTxWarp>
          </a:bodyPr>
          <a:lstStyle>
            <a:defPPr>
              <a:defRPr lang="en-US"/>
            </a:defPPr>
            <a:lvl1pPr eaLnBrk="0" hangingPunct="0">
              <a:lnSpc>
                <a:spcPct val="95000"/>
              </a:lnSpc>
              <a:defRPr sz="1800" b="0">
                <a:solidFill>
                  <a:schemeClr val="bg1"/>
                </a:solidFill>
                <a:latin typeface="Gotham Book"/>
                <a:ea typeface="+mj-ea"/>
                <a:cs typeface="+mj-cs"/>
              </a:defRPr>
            </a:lvl1pPr>
            <a:lvl2pPr eaLnBrk="0" hangingPunct="0">
              <a:lnSpc>
                <a:spcPct val="95000"/>
              </a:lnSpc>
              <a:defRPr sz="2400" b="1">
                <a:solidFill>
                  <a:schemeClr val="tx2"/>
                </a:solidFill>
              </a:defRPr>
            </a:lvl2pPr>
            <a:lvl3pPr eaLnBrk="0" hangingPunct="0">
              <a:lnSpc>
                <a:spcPct val="95000"/>
              </a:lnSpc>
              <a:defRPr sz="2400" b="1">
                <a:solidFill>
                  <a:schemeClr val="tx2"/>
                </a:solidFill>
              </a:defRPr>
            </a:lvl3pPr>
            <a:lvl4pPr eaLnBrk="0" hangingPunct="0">
              <a:lnSpc>
                <a:spcPct val="95000"/>
              </a:lnSpc>
              <a:defRPr sz="2400" b="1">
                <a:solidFill>
                  <a:schemeClr val="tx2"/>
                </a:solidFill>
              </a:defRPr>
            </a:lvl4pPr>
            <a:lvl5pPr eaLnBrk="0" hangingPunct="0">
              <a:lnSpc>
                <a:spcPct val="95000"/>
              </a:lnSpc>
              <a:defRPr sz="2400" b="1">
                <a:solidFill>
                  <a:schemeClr val="tx2"/>
                </a:solidFill>
              </a:defRPr>
            </a:lvl5pPr>
            <a:lvl6pPr marL="457200" fontAlgn="base">
              <a:lnSpc>
                <a:spcPct val="95000"/>
              </a:lnSpc>
              <a:spcBef>
                <a:spcPct val="0"/>
              </a:spcBef>
              <a:spcAft>
                <a:spcPct val="0"/>
              </a:spcAft>
              <a:defRPr sz="2400" b="1">
                <a:solidFill>
                  <a:schemeClr val="tx2"/>
                </a:solidFill>
              </a:defRPr>
            </a:lvl6pPr>
            <a:lvl7pPr marL="914400" fontAlgn="base">
              <a:lnSpc>
                <a:spcPct val="95000"/>
              </a:lnSpc>
              <a:spcBef>
                <a:spcPct val="0"/>
              </a:spcBef>
              <a:spcAft>
                <a:spcPct val="0"/>
              </a:spcAft>
              <a:defRPr sz="2400" b="1">
                <a:solidFill>
                  <a:schemeClr val="tx2"/>
                </a:solidFill>
              </a:defRPr>
            </a:lvl7pPr>
            <a:lvl8pPr marL="1371600" fontAlgn="base">
              <a:lnSpc>
                <a:spcPct val="95000"/>
              </a:lnSpc>
              <a:spcBef>
                <a:spcPct val="0"/>
              </a:spcBef>
              <a:spcAft>
                <a:spcPct val="0"/>
              </a:spcAft>
              <a:defRPr sz="2400" b="1">
                <a:solidFill>
                  <a:schemeClr val="tx2"/>
                </a:solidFill>
              </a:defRPr>
            </a:lvl8pPr>
            <a:lvl9pPr marL="1828800" fontAlgn="base">
              <a:lnSpc>
                <a:spcPct val="95000"/>
              </a:lnSpc>
              <a:spcBef>
                <a:spcPct val="0"/>
              </a:spcBef>
              <a:spcAft>
                <a:spcPct val="0"/>
              </a:spcAft>
              <a:defRPr sz="2400" b="1">
                <a:solidFill>
                  <a:schemeClr val="tx2"/>
                </a:solidFill>
              </a:defRPr>
            </a:lvl9pPr>
          </a:lstStyle>
          <a:p>
            <a:pPr defTabSz="1219170" fontAlgn="base">
              <a:spcBef>
                <a:spcPct val="0"/>
              </a:spcBef>
              <a:spcAft>
                <a:spcPct val="0"/>
              </a:spcAft>
            </a:pPr>
            <a:r>
              <a:rPr lang="en-US" sz="2400" dirty="0">
                <a:solidFill>
                  <a:prstClr val="white"/>
                </a:solidFill>
                <a:latin typeface="Verdana" charset="0"/>
                <a:ea typeface="Verdana" charset="0"/>
                <a:cs typeface="Verdana" charset="0"/>
              </a:rPr>
              <a:t>Why forward-thinking companies choose </a:t>
            </a:r>
            <a:r>
              <a:rPr lang="en-US" sz="2400" dirty="0" err="1">
                <a:solidFill>
                  <a:prstClr val="white"/>
                </a:solidFill>
                <a:latin typeface="Verdana" charset="0"/>
                <a:ea typeface="Verdana" charset="0"/>
                <a:cs typeface="Verdana" charset="0"/>
              </a:rPr>
              <a:t>BluJay</a:t>
            </a:r>
            <a:endParaRPr lang="en-US" sz="2400" dirty="0">
              <a:solidFill>
                <a:prstClr val="white"/>
              </a:solidFill>
              <a:latin typeface="Verdana" charset="0"/>
              <a:ea typeface="Verdana" charset="0"/>
              <a:cs typeface="Verdana" charset="0"/>
            </a:endParaRPr>
          </a:p>
        </p:txBody>
      </p:sp>
      <p:cxnSp>
        <p:nvCxnSpPr>
          <p:cNvPr id="10" name="Straight Connector 9"/>
          <p:cNvCxnSpPr/>
          <p:nvPr/>
        </p:nvCxnSpPr>
        <p:spPr>
          <a:xfrm>
            <a:off x="277027" y="795462"/>
            <a:ext cx="11637948" cy="11364"/>
          </a:xfrm>
          <a:prstGeom prst="line">
            <a:avLst/>
          </a:prstGeom>
          <a:ln w="63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8233" y="1476587"/>
            <a:ext cx="2743200" cy="365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r>
              <a:rPr lang="en-US" sz="2667" cap="all" dirty="0">
                <a:solidFill>
                  <a:prstClr val="white"/>
                </a:solidFill>
                <a:latin typeface="Verdana" charset="0"/>
                <a:ea typeface="Verdana" charset="0"/>
                <a:cs typeface="Verdana" charset="0"/>
              </a:rPr>
              <a:t>See beyond the horizon</a:t>
            </a:r>
          </a:p>
        </p:txBody>
      </p:sp>
      <p:sp>
        <p:nvSpPr>
          <p:cNvPr id="15" name="TextBox 14"/>
          <p:cNvSpPr txBox="1"/>
          <p:nvPr/>
        </p:nvSpPr>
        <p:spPr>
          <a:xfrm>
            <a:off x="3261889" y="2025311"/>
            <a:ext cx="8665528" cy="3264747"/>
          </a:xfrm>
          <a:prstGeom prst="rect">
            <a:avLst/>
          </a:prstGeom>
          <a:noFill/>
        </p:spPr>
        <p:txBody>
          <a:bodyPr wrap="square" lIns="121917" tIns="60959" rIns="0" bIns="60959" rtlCol="0" anchor="ctr" anchorCtr="0">
            <a:noAutofit/>
          </a:bodyPr>
          <a:lstStyle>
            <a:defPPr>
              <a:defRPr lang="en-US"/>
            </a:defPPr>
            <a:lvl1pPr marL="285743" indent="-285743">
              <a:spcAft>
                <a:spcPts val="600"/>
              </a:spcAft>
              <a:buFont typeface="Arial"/>
              <a:buChar char="•"/>
              <a:defRPr sz="1200" b="1">
                <a:solidFill>
                  <a:schemeClr val="bg1"/>
                </a:solidFill>
                <a:latin typeface="Gotham Book"/>
                <a:cs typeface="Gotham Book"/>
              </a:defRPr>
            </a:lvl1pPr>
          </a:lstStyle>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True end-to-end collaborative visibility – always know where things are in transit</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Embedded analytics to help you make better decisions </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Ability to analyze data and respond proactively in real time</a:t>
            </a:r>
          </a:p>
          <a:p>
            <a:pPr marL="380981" indent="-380981" defTabSz="1219170" fontAlgn="base">
              <a:spcBef>
                <a:spcPct val="0"/>
              </a:spcBef>
              <a:spcAft>
                <a:spcPts val="800"/>
              </a:spcAft>
            </a:pPr>
            <a:r>
              <a:rPr lang="en-US" sz="1600" b="0" dirty="0" err="1">
                <a:solidFill>
                  <a:prstClr val="white"/>
                </a:solidFill>
                <a:latin typeface="Verdana" charset="0"/>
                <a:ea typeface="Verdana" charset="0"/>
                <a:cs typeface="Verdana" charset="0"/>
              </a:rPr>
              <a:t>BluDex</a:t>
            </a:r>
            <a:r>
              <a:rPr lang="en-US" sz="1600" b="0" dirty="0">
                <a:solidFill>
                  <a:prstClr val="white"/>
                </a:solidFill>
                <a:latin typeface="Verdana" charset="0"/>
                <a:ea typeface="Verdana" charset="0"/>
                <a:cs typeface="Verdana" charset="0"/>
              </a:rPr>
              <a:t> benchmarking for the best rates, every time</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Transportation network modeling: “what if” go-forward scenarios based on historical data and trend analysis</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Be ready for surprises: real-time response to unanticipated disruptions  </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Future proof your workflows: configurable business rules that can be changed on the fly</a:t>
            </a:r>
          </a:p>
          <a:p>
            <a:pPr marL="380981" indent="-380981" defTabSz="1219170" fontAlgn="base">
              <a:spcBef>
                <a:spcPct val="0"/>
              </a:spcBef>
              <a:spcAft>
                <a:spcPts val="800"/>
              </a:spcAft>
            </a:pPr>
            <a:r>
              <a:rPr lang="en-US" sz="1600" b="0" dirty="0">
                <a:solidFill>
                  <a:prstClr val="white"/>
                </a:solidFill>
                <a:latin typeface="Verdana" charset="0"/>
                <a:ea typeface="Verdana" charset="0"/>
                <a:cs typeface="Verdana" charset="0"/>
              </a:rPr>
              <a:t>Be part of a network of excellence: collaborate and innovate together with your trade partners</a:t>
            </a:r>
          </a:p>
        </p:txBody>
      </p:sp>
      <p:pic>
        <p:nvPicPr>
          <p:cNvPr id="12"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084137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46743"/>
            <a:ext cx="12192000" cy="1597111"/>
          </a:xfrm>
        </p:spPr>
        <p:txBody>
          <a:bodyPr/>
          <a:lstStyle/>
          <a:p>
            <a:pPr algn="ctr"/>
            <a:r>
              <a:rPr lang="en-US" dirty="0">
                <a:solidFill>
                  <a:schemeClr val="tx2"/>
                </a:solidFill>
              </a:rPr>
              <a:t>8 DESIGN PRINCIPLES: </a:t>
            </a:r>
            <a:br>
              <a:rPr lang="en-US" dirty="0">
                <a:solidFill>
                  <a:srgbClr val="1295FF"/>
                </a:solidFill>
              </a:rPr>
            </a:br>
            <a:r>
              <a:rPr lang="en-US" dirty="0"/>
              <a:t>Global Trade Network Model</a:t>
            </a:r>
          </a:p>
        </p:txBody>
      </p:sp>
      <p:grpSp>
        <p:nvGrpSpPr>
          <p:cNvPr id="26" name="Group 25"/>
          <p:cNvGrpSpPr/>
          <p:nvPr/>
        </p:nvGrpSpPr>
        <p:grpSpPr>
          <a:xfrm>
            <a:off x="635986" y="2503877"/>
            <a:ext cx="10920031" cy="1468122"/>
            <a:chOff x="415229" y="1877906"/>
            <a:chExt cx="8190023" cy="1101091"/>
          </a:xfrm>
        </p:grpSpPr>
        <p:grpSp>
          <p:nvGrpSpPr>
            <p:cNvPr id="16" name="Group 15"/>
            <p:cNvGrpSpPr/>
            <p:nvPr/>
          </p:nvGrpSpPr>
          <p:grpSpPr>
            <a:xfrm>
              <a:off x="2499061" y="1877906"/>
              <a:ext cx="1938528" cy="1101091"/>
              <a:chOff x="2508636" y="1968028"/>
              <a:chExt cx="1828800" cy="1090694"/>
            </a:xfrm>
          </p:grpSpPr>
          <p:sp>
            <p:nvSpPr>
              <p:cNvPr id="14" name="TextBox 13"/>
              <p:cNvSpPr txBox="1"/>
              <p:nvPr/>
            </p:nvSpPr>
            <p:spPr>
              <a:xfrm>
                <a:off x="2508636" y="2075515"/>
                <a:ext cx="1828800" cy="983207"/>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COMPREHENSIVE SECURITY</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secure network provides end-to-end integrity </a:t>
                </a:r>
              </a:p>
            </p:txBody>
          </p:sp>
          <p:sp>
            <p:nvSpPr>
              <p:cNvPr id="52" name="Oval 51"/>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48" name="Group 47"/>
            <p:cNvGrpSpPr/>
            <p:nvPr/>
          </p:nvGrpSpPr>
          <p:grpSpPr>
            <a:xfrm>
              <a:off x="415229" y="1880373"/>
              <a:ext cx="1938528" cy="916425"/>
              <a:chOff x="2508636" y="1968028"/>
              <a:chExt cx="1828800" cy="907771"/>
            </a:xfrm>
          </p:grpSpPr>
          <p:sp>
            <p:nvSpPr>
              <p:cNvPr id="50" name="TextBox 49"/>
              <p:cNvSpPr txBox="1"/>
              <p:nvPr/>
            </p:nvSpPr>
            <p:spPr>
              <a:xfrm>
                <a:off x="2508636" y="2075515"/>
                <a:ext cx="1828800" cy="800284"/>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AUTONOMOUS</a:t>
                </a:r>
              </a:p>
              <a:p>
                <a:pPr algn="ctr" defTabSz="1219170" fontAlgn="base">
                  <a:spcBef>
                    <a:spcPct val="0"/>
                  </a:spcBef>
                  <a:spcAft>
                    <a:spcPct val="0"/>
                  </a:spcAft>
                </a:pPr>
                <a:r>
                  <a:rPr lang="en-US" sz="1600" dirty="0">
                    <a:solidFill>
                      <a:srgbClr val="0093F0"/>
                    </a:solidFill>
                    <a:latin typeface="Verdana" charset="0"/>
                    <a:ea typeface="Verdana" charset="0"/>
                    <a:cs typeface="Verdana" charset="0"/>
                  </a:rPr>
                  <a:t>CONSUMPTION</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expand participation at your own pace</a:t>
                </a:r>
              </a:p>
            </p:txBody>
          </p:sp>
          <p:sp>
            <p:nvSpPr>
              <p:cNvPr id="51" name="Oval 50"/>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62" name="Group 61"/>
            <p:cNvGrpSpPr/>
            <p:nvPr/>
          </p:nvGrpSpPr>
          <p:grpSpPr>
            <a:xfrm>
              <a:off x="4582893" y="1881142"/>
              <a:ext cx="1938528" cy="916425"/>
              <a:chOff x="2508636" y="1968028"/>
              <a:chExt cx="1828800" cy="907771"/>
            </a:xfrm>
          </p:grpSpPr>
          <p:sp>
            <p:nvSpPr>
              <p:cNvPr id="63" name="TextBox 62"/>
              <p:cNvSpPr txBox="1"/>
              <p:nvPr/>
            </p:nvSpPr>
            <p:spPr>
              <a:xfrm>
                <a:off x="2508636" y="2075515"/>
                <a:ext cx="1828800" cy="800284"/>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MINIMIZE HUMAN INTERVENTION</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fully automated, manage by exception</a:t>
                </a:r>
              </a:p>
            </p:txBody>
          </p:sp>
          <p:sp>
            <p:nvSpPr>
              <p:cNvPr id="64" name="Oval 63"/>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65" name="Group 64"/>
            <p:cNvGrpSpPr/>
            <p:nvPr/>
          </p:nvGrpSpPr>
          <p:grpSpPr>
            <a:xfrm>
              <a:off x="6666724" y="1880373"/>
              <a:ext cx="1938528" cy="916425"/>
              <a:chOff x="2508636" y="1968028"/>
              <a:chExt cx="1828800" cy="907771"/>
            </a:xfrm>
          </p:grpSpPr>
          <p:sp>
            <p:nvSpPr>
              <p:cNvPr id="66" name="TextBox 65"/>
              <p:cNvSpPr txBox="1"/>
              <p:nvPr/>
            </p:nvSpPr>
            <p:spPr>
              <a:xfrm>
                <a:off x="2508636" y="2075515"/>
                <a:ext cx="1828800" cy="800284"/>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CONTINUOUSLY IMPROVING</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velocity and throughput</a:t>
                </a:r>
              </a:p>
            </p:txBody>
          </p:sp>
          <p:sp>
            <p:nvSpPr>
              <p:cNvPr id="67" name="Oval 66"/>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grpSp>
        <p:nvGrpSpPr>
          <p:cNvPr id="27" name="Group 26"/>
          <p:cNvGrpSpPr/>
          <p:nvPr/>
        </p:nvGrpSpPr>
        <p:grpSpPr>
          <a:xfrm>
            <a:off x="632338" y="4531391"/>
            <a:ext cx="10927327" cy="1481027"/>
            <a:chOff x="409757" y="3398542"/>
            <a:chExt cx="8195495" cy="1110770"/>
          </a:xfrm>
        </p:grpSpPr>
        <p:grpSp>
          <p:nvGrpSpPr>
            <p:cNvPr id="68" name="Group 67"/>
            <p:cNvGrpSpPr/>
            <p:nvPr/>
          </p:nvGrpSpPr>
          <p:grpSpPr>
            <a:xfrm>
              <a:off x="409757" y="3408221"/>
              <a:ext cx="1938528" cy="1101091"/>
              <a:chOff x="2508636" y="1968028"/>
              <a:chExt cx="1828800" cy="1090693"/>
            </a:xfrm>
          </p:grpSpPr>
          <p:sp>
            <p:nvSpPr>
              <p:cNvPr id="69" name="TextBox 68"/>
              <p:cNvSpPr txBox="1"/>
              <p:nvPr/>
            </p:nvSpPr>
            <p:spPr>
              <a:xfrm>
                <a:off x="2508636" y="2075515"/>
                <a:ext cx="1828800" cy="983206"/>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DETERMINISTIC</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Exactly match </a:t>
                </a: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shared resources to fluctuating demand and market forces</a:t>
                </a:r>
              </a:p>
            </p:txBody>
          </p:sp>
          <p:sp>
            <p:nvSpPr>
              <p:cNvPr id="70" name="Oval 69"/>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71" name="Group 70"/>
            <p:cNvGrpSpPr/>
            <p:nvPr/>
          </p:nvGrpSpPr>
          <p:grpSpPr>
            <a:xfrm>
              <a:off x="2490416" y="3408221"/>
              <a:ext cx="1938528" cy="1101091"/>
              <a:chOff x="2508636" y="1968028"/>
              <a:chExt cx="1828800" cy="1090693"/>
            </a:xfrm>
          </p:grpSpPr>
          <p:sp>
            <p:nvSpPr>
              <p:cNvPr id="72" name="TextBox 71"/>
              <p:cNvSpPr txBox="1"/>
              <p:nvPr/>
            </p:nvSpPr>
            <p:spPr>
              <a:xfrm>
                <a:off x="2508636" y="2075515"/>
                <a:ext cx="1828800" cy="983206"/>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COMPLETE OBSERVABILITY</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capture every moment, always a known state</a:t>
                </a:r>
              </a:p>
            </p:txBody>
          </p:sp>
          <p:sp>
            <p:nvSpPr>
              <p:cNvPr id="73" name="Oval 72"/>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74" name="Group 73"/>
            <p:cNvGrpSpPr/>
            <p:nvPr/>
          </p:nvGrpSpPr>
          <p:grpSpPr>
            <a:xfrm>
              <a:off x="4586065" y="3398542"/>
              <a:ext cx="1938528" cy="1101091"/>
              <a:chOff x="2508636" y="1968028"/>
              <a:chExt cx="1828800" cy="1090693"/>
            </a:xfrm>
          </p:grpSpPr>
          <p:sp>
            <p:nvSpPr>
              <p:cNvPr id="75" name="TextBox 74"/>
              <p:cNvSpPr txBox="1"/>
              <p:nvPr/>
            </p:nvSpPr>
            <p:spPr>
              <a:xfrm>
                <a:off x="2508636" y="2075515"/>
                <a:ext cx="1828800" cy="983206"/>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DATA-DRIVEN</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data drives economics and performance, supply chain is a living organism</a:t>
                </a:r>
              </a:p>
            </p:txBody>
          </p:sp>
          <p:sp>
            <p:nvSpPr>
              <p:cNvPr id="76" name="Oval 75"/>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nvGrpSpPr>
            <p:cNvPr id="77" name="Group 76"/>
            <p:cNvGrpSpPr/>
            <p:nvPr/>
          </p:nvGrpSpPr>
          <p:grpSpPr>
            <a:xfrm>
              <a:off x="6666724" y="3398542"/>
              <a:ext cx="1938528" cy="731759"/>
              <a:chOff x="2508636" y="1968028"/>
              <a:chExt cx="1828800" cy="724849"/>
            </a:xfrm>
          </p:grpSpPr>
          <p:sp>
            <p:nvSpPr>
              <p:cNvPr id="78" name="TextBox 77"/>
              <p:cNvSpPr txBox="1"/>
              <p:nvPr/>
            </p:nvSpPr>
            <p:spPr>
              <a:xfrm>
                <a:off x="2508636" y="2075515"/>
                <a:ext cx="1828800" cy="617362"/>
              </a:xfrm>
              <a:prstGeom prst="rect">
                <a:avLst/>
              </a:prstGeom>
              <a:noFill/>
            </p:spPr>
            <p:txBody>
              <a:bodyPr wrap="square" rtlCol="0">
                <a:spAutoFit/>
              </a:bodyPr>
              <a:lstStyle/>
              <a:p>
                <a:pPr algn="ctr" defTabSz="1219170" fontAlgn="base">
                  <a:spcBef>
                    <a:spcPct val="0"/>
                  </a:spcBef>
                  <a:spcAft>
                    <a:spcPct val="0"/>
                  </a:spcAft>
                </a:pPr>
                <a:r>
                  <a:rPr lang="en-US" sz="1600" dirty="0">
                    <a:solidFill>
                      <a:srgbClr val="0093F0"/>
                    </a:solidFill>
                    <a:latin typeface="Verdana" charset="0"/>
                    <a:ea typeface="Verdana" charset="0"/>
                    <a:cs typeface="Verdana" charset="0"/>
                  </a:rPr>
                  <a:t>FULL INTEGRITY</a:t>
                </a:r>
                <a:endParaRPr lang="en-US" sz="1600" dirty="0">
                  <a:solidFill>
                    <a:srgbClr val="1295FF"/>
                  </a:solidFill>
                  <a:latin typeface="Verdana" charset="0"/>
                  <a:ea typeface="Verdana" charset="0"/>
                  <a:cs typeface="Verdana" charset="0"/>
                </a:endParaRPr>
              </a:p>
              <a:p>
                <a:pPr algn="ctr" defTabSz="1219170" fontAlgn="base">
                  <a:spcBef>
                    <a:spcPct val="0"/>
                  </a:spcBef>
                  <a:spcAft>
                    <a:spcPct val="0"/>
                  </a:spcAft>
                </a:pPr>
                <a:r>
                  <a:rPr lang="en-US" sz="1600" dirty="0">
                    <a:solidFill>
                      <a:prstClr val="black"/>
                    </a:solidFill>
                    <a:latin typeface="Verdana" charset="0"/>
                    <a:ea typeface="Verdana" charset="0"/>
                    <a:cs typeface="Verdana" charset="0"/>
                  </a:rPr>
                  <a:t>frictionless borders, always in compliance</a:t>
                </a:r>
              </a:p>
            </p:txBody>
          </p:sp>
          <p:sp>
            <p:nvSpPr>
              <p:cNvPr id="79" name="Oval 78"/>
              <p:cNvSpPr>
                <a:spLocks noChangeAspect="1"/>
              </p:cNvSpPr>
              <p:nvPr/>
            </p:nvSpPr>
            <p:spPr>
              <a:xfrm>
                <a:off x="3398571" y="1968028"/>
                <a:ext cx="38608" cy="386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prstClr val="white"/>
                  </a:solidFill>
                  <a:latin typeface="Verdana" charset="0"/>
                  <a:ea typeface="Verdana" charset="0"/>
                  <a:cs typeface="Verdana" charset="0"/>
                </a:endParaRPr>
              </a:p>
            </p:txBody>
          </p:sp>
        </p:grpSp>
      </p:grpSp>
    </p:spTree>
    <p:extLst>
      <p:ext uri="{BB962C8B-B14F-4D97-AF65-F5344CB8AC3E}">
        <p14:creationId xmlns:p14="http://schemas.microsoft.com/office/powerpoint/2010/main" val="197178432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2" name="TextBox 1">
            <a:extLst>
              <a:ext uri="{FF2B5EF4-FFF2-40B4-BE49-F238E27FC236}">
                <a16:creationId xmlns:a16="http://schemas.microsoft.com/office/drawing/2014/main" id="{F05B931A-A7E6-452E-9239-8825AB50CCA3}"/>
              </a:ext>
            </a:extLst>
          </p:cNvPr>
          <p:cNvSpPr txBox="1"/>
          <p:nvPr/>
        </p:nvSpPr>
        <p:spPr>
          <a:xfrm>
            <a:off x="1266257" y="1005306"/>
            <a:ext cx="9881936" cy="2718565"/>
          </a:xfrm>
          <a:prstGeom prst="rect">
            <a:avLst/>
          </a:prstGeom>
          <a:solidFill>
            <a:schemeClr val="bg1"/>
          </a:solidFill>
        </p:spPr>
        <p:txBody>
          <a:bodyPr wrap="square" rtlCol="0">
            <a:spAutoFit/>
          </a:bodyPr>
          <a:lstStyle/>
          <a:p>
            <a:r>
              <a:rPr lang="en-US" sz="3733" dirty="0" err="1"/>
              <a:t>BluJay</a:t>
            </a:r>
            <a:r>
              <a:rPr lang="en-US" sz="3733" dirty="0"/>
              <a:t> and CLX Logistics</a:t>
            </a:r>
          </a:p>
          <a:p>
            <a:r>
              <a:rPr lang="en-US" sz="3733" dirty="0"/>
              <a:t>A Global Trade Partnership</a:t>
            </a:r>
          </a:p>
          <a:p>
            <a:r>
              <a:rPr lang="en-US" sz="2400" dirty="0"/>
              <a:t>With Doug </a:t>
            </a:r>
            <a:r>
              <a:rPr lang="en-US" sz="2400" dirty="0" err="1"/>
              <a:t>Surrett</a:t>
            </a:r>
            <a:endParaRPr lang="en-US" sz="2400" dirty="0"/>
          </a:p>
          <a:p>
            <a:endParaRPr lang="en-US" sz="2400" dirty="0"/>
          </a:p>
          <a:p>
            <a:r>
              <a:rPr lang="en-US" sz="2400" dirty="0"/>
              <a:t>September 13, 2017</a:t>
            </a:r>
          </a:p>
          <a:p>
            <a:r>
              <a:rPr lang="en-US" sz="2400" dirty="0"/>
              <a:t>10:15 AM</a:t>
            </a:r>
          </a:p>
        </p:txBody>
      </p:sp>
    </p:spTree>
    <p:extLst>
      <p:ext uri="{BB962C8B-B14F-4D97-AF65-F5344CB8AC3E}">
        <p14:creationId xmlns:p14="http://schemas.microsoft.com/office/powerpoint/2010/main" val="2004092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6871" y="501832"/>
            <a:ext cx="3372751" cy="1200329"/>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Network GTN</a:t>
            </a:r>
          </a:p>
          <a:p>
            <a:pPr defTabSz="914377"/>
            <a:r>
              <a:rPr lang="en-US" dirty="0">
                <a:solidFill>
                  <a:srgbClr val="FFFFFF"/>
                </a:solidFill>
                <a:latin typeface="Verdana" charset="0"/>
                <a:ea typeface="Verdana" charset="0"/>
                <a:cs typeface="Verdana" charset="0"/>
              </a:rPr>
              <a:t>The integration and mobility platform that connects our world.</a:t>
            </a:r>
          </a:p>
        </p:txBody>
      </p:sp>
      <p:sp>
        <p:nvSpPr>
          <p:cNvPr id="6" name="TextBox 5"/>
          <p:cNvSpPr txBox="1"/>
          <p:nvPr/>
        </p:nvSpPr>
        <p:spPr>
          <a:xfrm>
            <a:off x="187867" y="3523037"/>
            <a:ext cx="3372751" cy="1200329"/>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Warehouse GTN</a:t>
            </a:r>
          </a:p>
          <a:p>
            <a:pPr defTabSz="914377"/>
            <a:r>
              <a:rPr lang="en-US" dirty="0">
                <a:solidFill>
                  <a:srgbClr val="FFFFFF"/>
                </a:solidFill>
                <a:latin typeface="Verdana" charset="0"/>
                <a:ea typeface="Verdana" charset="0"/>
                <a:cs typeface="Verdana" charset="0"/>
              </a:rPr>
              <a:t>Warehouse &amp; Yard Management and Cross Dock.</a:t>
            </a:r>
          </a:p>
        </p:txBody>
      </p:sp>
      <p:sp>
        <p:nvSpPr>
          <p:cNvPr id="7" name="TextBox 6"/>
          <p:cNvSpPr txBox="1"/>
          <p:nvPr/>
        </p:nvSpPr>
        <p:spPr>
          <a:xfrm>
            <a:off x="561941" y="5080463"/>
            <a:ext cx="3372751" cy="1200329"/>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Transportation GTN</a:t>
            </a:r>
          </a:p>
          <a:p>
            <a:pPr defTabSz="914377"/>
            <a:r>
              <a:rPr lang="en-US" dirty="0">
                <a:solidFill>
                  <a:srgbClr val="FFFFFF"/>
                </a:solidFill>
                <a:latin typeface="Verdana" charset="0"/>
                <a:ea typeface="Verdana" charset="0"/>
                <a:cs typeface="Verdana" charset="0"/>
              </a:rPr>
              <a:t>Our industry leading TMS solution and peripheral solutions.</a:t>
            </a:r>
          </a:p>
        </p:txBody>
      </p:sp>
      <p:sp>
        <p:nvSpPr>
          <p:cNvPr id="8" name="TextBox 7"/>
          <p:cNvSpPr txBox="1"/>
          <p:nvPr/>
        </p:nvSpPr>
        <p:spPr>
          <a:xfrm>
            <a:off x="8389759" y="5353701"/>
            <a:ext cx="3372751" cy="923330"/>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Commerce GTN</a:t>
            </a:r>
          </a:p>
          <a:p>
            <a:pPr defTabSz="914377"/>
            <a:r>
              <a:rPr lang="en-US" dirty="0">
                <a:solidFill>
                  <a:srgbClr val="FFFFFF"/>
                </a:solidFill>
                <a:latin typeface="Verdana" charset="0"/>
                <a:ea typeface="Verdana" charset="0"/>
                <a:cs typeface="Verdana" charset="0"/>
              </a:rPr>
              <a:t>Connecting buyers and sellers on the GTN.</a:t>
            </a:r>
          </a:p>
        </p:txBody>
      </p:sp>
      <p:sp>
        <p:nvSpPr>
          <p:cNvPr id="9" name="TextBox 8"/>
          <p:cNvSpPr txBox="1"/>
          <p:nvPr/>
        </p:nvSpPr>
        <p:spPr>
          <a:xfrm>
            <a:off x="9165614" y="3960809"/>
            <a:ext cx="3372751" cy="646331"/>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Compliance GTN</a:t>
            </a:r>
          </a:p>
          <a:p>
            <a:pPr defTabSz="914377"/>
            <a:r>
              <a:rPr lang="en-US" dirty="0">
                <a:solidFill>
                  <a:srgbClr val="FFFFFF"/>
                </a:solidFill>
                <a:latin typeface="Verdana" charset="0"/>
                <a:ea typeface="Verdana" charset="0"/>
                <a:cs typeface="Verdana" charset="0"/>
              </a:rPr>
              <a:t>Friction free borders.</a:t>
            </a:r>
          </a:p>
        </p:txBody>
      </p:sp>
      <p:sp>
        <p:nvSpPr>
          <p:cNvPr id="10" name="TextBox 9"/>
          <p:cNvSpPr txBox="1"/>
          <p:nvPr/>
        </p:nvSpPr>
        <p:spPr>
          <a:xfrm>
            <a:off x="9007117" y="2013921"/>
            <a:ext cx="3372751" cy="1200329"/>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Analytics</a:t>
            </a:r>
          </a:p>
          <a:p>
            <a:pPr defTabSz="914377"/>
            <a:r>
              <a:rPr lang="en-US" dirty="0">
                <a:solidFill>
                  <a:srgbClr val="FFFFFF"/>
                </a:solidFill>
                <a:latin typeface="Verdana" charset="0"/>
                <a:ea typeface="Verdana" charset="0"/>
                <a:cs typeface="Verdana" charset="0"/>
              </a:rPr>
              <a:t>Providing the ability to make more profitable decisions.</a:t>
            </a:r>
          </a:p>
        </p:txBody>
      </p:sp>
      <p:sp>
        <p:nvSpPr>
          <p:cNvPr id="11" name="TextBox 10"/>
          <p:cNvSpPr txBox="1"/>
          <p:nvPr/>
        </p:nvSpPr>
        <p:spPr>
          <a:xfrm>
            <a:off x="187867" y="2179181"/>
            <a:ext cx="3372751" cy="923330"/>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Our Partners</a:t>
            </a:r>
          </a:p>
          <a:p>
            <a:pPr defTabSz="914377"/>
            <a:r>
              <a:rPr lang="en-US" dirty="0">
                <a:solidFill>
                  <a:srgbClr val="FFFFFF"/>
                </a:solidFill>
                <a:latin typeface="Verdana" charset="0"/>
                <a:ea typeface="Verdana" charset="0"/>
                <a:cs typeface="Verdana" charset="0"/>
              </a:rPr>
              <a:t>The “secret sauce” core of the GTN.</a:t>
            </a:r>
          </a:p>
        </p:txBody>
      </p:sp>
      <p:sp>
        <p:nvSpPr>
          <p:cNvPr id="12" name="TextBox 11"/>
          <p:cNvSpPr txBox="1"/>
          <p:nvPr/>
        </p:nvSpPr>
        <p:spPr>
          <a:xfrm>
            <a:off x="8389759" y="569189"/>
            <a:ext cx="3372751" cy="923330"/>
          </a:xfrm>
          <a:prstGeom prst="rect">
            <a:avLst/>
          </a:prstGeom>
          <a:noFill/>
        </p:spPr>
        <p:txBody>
          <a:bodyPr wrap="square" rtlCol="0">
            <a:spAutoFit/>
          </a:bodyPr>
          <a:lstStyle/>
          <a:p>
            <a:pPr defTabSz="914377"/>
            <a:r>
              <a:rPr lang="en-US" b="1" dirty="0">
                <a:solidFill>
                  <a:srgbClr val="FFFFFF"/>
                </a:solidFill>
                <a:latin typeface="Verdana" charset="0"/>
                <a:ea typeface="Verdana" charset="0"/>
                <a:cs typeface="Verdana" charset="0"/>
              </a:rPr>
              <a:t>Control Tower</a:t>
            </a:r>
          </a:p>
          <a:p>
            <a:pPr defTabSz="914377"/>
            <a:r>
              <a:rPr lang="en-US" dirty="0">
                <a:solidFill>
                  <a:srgbClr val="FFFFFF"/>
                </a:solidFill>
                <a:latin typeface="Verdana" charset="0"/>
                <a:ea typeface="Verdana" charset="0"/>
                <a:cs typeface="Verdana" charset="0"/>
              </a:rPr>
              <a:t>A birds eye view of the entire supply chain.</a:t>
            </a:r>
          </a:p>
        </p:txBody>
      </p:sp>
      <p:cxnSp>
        <p:nvCxnSpPr>
          <p:cNvPr id="22" name="Straight Arrow Connector 21"/>
          <p:cNvCxnSpPr>
            <a:cxnSpLocks/>
          </p:cNvCxnSpPr>
          <p:nvPr/>
        </p:nvCxnSpPr>
        <p:spPr>
          <a:xfrm>
            <a:off x="3181532" y="1523296"/>
            <a:ext cx="2403565" cy="490624"/>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p:cNvCxnSpPr>
          <p:nvPr/>
        </p:nvCxnSpPr>
        <p:spPr>
          <a:xfrm>
            <a:off x="3167913" y="3020898"/>
            <a:ext cx="2417184" cy="277653"/>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30" name="Straight Arrow Connector 29"/>
          <p:cNvCxnSpPr>
            <a:cxnSpLocks/>
          </p:cNvCxnSpPr>
          <p:nvPr/>
        </p:nvCxnSpPr>
        <p:spPr>
          <a:xfrm flipV="1">
            <a:off x="1874241" y="4458408"/>
            <a:ext cx="2590515" cy="179509"/>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32" name="Straight Arrow Connector 31"/>
          <p:cNvCxnSpPr>
            <a:cxnSpLocks/>
          </p:cNvCxnSpPr>
          <p:nvPr/>
        </p:nvCxnSpPr>
        <p:spPr>
          <a:xfrm flipV="1">
            <a:off x="3448595" y="5353700"/>
            <a:ext cx="1872573" cy="672632"/>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35" name="Straight Arrow Connector 34"/>
          <p:cNvCxnSpPr>
            <a:cxnSpLocks/>
          </p:cNvCxnSpPr>
          <p:nvPr/>
        </p:nvCxnSpPr>
        <p:spPr>
          <a:xfrm flipH="1" flipV="1">
            <a:off x="6844719" y="5421542"/>
            <a:ext cx="1523763" cy="604791"/>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39" name="Straight Arrow Connector 38"/>
          <p:cNvCxnSpPr>
            <a:cxnSpLocks/>
          </p:cNvCxnSpPr>
          <p:nvPr/>
        </p:nvCxnSpPr>
        <p:spPr>
          <a:xfrm flipH="1" flipV="1">
            <a:off x="7988663" y="4138589"/>
            <a:ext cx="1176952" cy="244192"/>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45" name="Straight Arrow Connector 44"/>
          <p:cNvCxnSpPr>
            <a:cxnSpLocks/>
          </p:cNvCxnSpPr>
          <p:nvPr/>
        </p:nvCxnSpPr>
        <p:spPr>
          <a:xfrm flipH="1">
            <a:off x="6844719" y="2667219"/>
            <a:ext cx="2112239" cy="432611"/>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cxnSp>
        <p:nvCxnSpPr>
          <p:cNvPr id="47" name="Straight Arrow Connector 46"/>
          <p:cNvCxnSpPr>
            <a:cxnSpLocks/>
          </p:cNvCxnSpPr>
          <p:nvPr/>
        </p:nvCxnSpPr>
        <p:spPr>
          <a:xfrm flipH="1" flipV="1">
            <a:off x="7036525" y="1434559"/>
            <a:ext cx="1852024" cy="120275"/>
          </a:xfrm>
          <a:prstGeom prst="straightConnector1">
            <a:avLst/>
          </a:prstGeom>
          <a:ln cap="rnd">
            <a:solidFill>
              <a:schemeClr val="bg1"/>
            </a:solidFill>
            <a:round/>
            <a:headEnd type="none"/>
            <a:tailEnd type="ova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240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dissolve">
                                      <p:cBhvr>
                                        <p:cTn id="4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par>
                                <p:cTn id="48" presetID="9"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dissolve">
                                      <p:cBhvr>
                                        <p:cTn id="50"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tgtEl>
                                          <p:spTgt spid="10"/>
                                        </p:tgtEl>
                                      </p:cBhvr>
                                    </p:animEffect>
                                  </p:childTnLst>
                                </p:cTn>
                              </p:par>
                              <p:par>
                                <p:cTn id="56" presetID="9"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dissolve">
                                      <p:cBhvr>
                                        <p:cTn id="58"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dissolve">
                                      <p:cBhvr>
                                        <p:cTn id="6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Trends</a:t>
            </a:r>
          </a:p>
        </p:txBody>
      </p:sp>
      <p:sp>
        <p:nvSpPr>
          <p:cNvPr id="5" name="Text Placeholder 4"/>
          <p:cNvSpPr>
            <a:spLocks noGrp="1"/>
          </p:cNvSpPr>
          <p:nvPr>
            <p:ph type="body" idx="1"/>
          </p:nvPr>
        </p:nvSpPr>
        <p:spPr/>
        <p:txBody>
          <a:bodyPr/>
          <a:lstStyle/>
          <a:p>
            <a:r>
              <a:rPr lang="en-US" dirty="0"/>
              <a:t>How they Impact our product strategy</a:t>
            </a:r>
          </a:p>
        </p:txBody>
      </p:sp>
    </p:spTree>
    <p:extLst>
      <p:ext uri="{BB962C8B-B14F-4D97-AF65-F5344CB8AC3E}">
        <p14:creationId xmlns:p14="http://schemas.microsoft.com/office/powerpoint/2010/main" val="3379593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EF9AD-FE2B-44B3-88B6-DEF162CDEF75}"/>
              </a:ext>
            </a:extLst>
          </p:cNvPr>
          <p:cNvSpPr>
            <a:spLocks noGrp="1"/>
          </p:cNvSpPr>
          <p:nvPr>
            <p:ph type="title"/>
          </p:nvPr>
        </p:nvSpPr>
        <p:spPr/>
        <p:txBody>
          <a:bodyPr/>
          <a:lstStyle/>
          <a:p>
            <a:r>
              <a:rPr lang="en-US" dirty="0"/>
              <a:t>Key Trends</a:t>
            </a:r>
          </a:p>
        </p:txBody>
      </p:sp>
      <p:sp>
        <p:nvSpPr>
          <p:cNvPr id="5" name="Content Placeholder 4">
            <a:extLst>
              <a:ext uri="{FF2B5EF4-FFF2-40B4-BE49-F238E27FC236}">
                <a16:creationId xmlns:a16="http://schemas.microsoft.com/office/drawing/2014/main" id="{EA28698A-4FE7-450C-8615-2AC4E5395D50}"/>
              </a:ext>
            </a:extLst>
          </p:cNvPr>
          <p:cNvSpPr>
            <a:spLocks noGrp="1"/>
          </p:cNvSpPr>
          <p:nvPr>
            <p:ph idx="1"/>
          </p:nvPr>
        </p:nvSpPr>
        <p:spPr/>
        <p:txBody>
          <a:bodyPr/>
          <a:lstStyle/>
          <a:p>
            <a:pPr>
              <a:buFont typeface="Verdana" panose="020B0604030504040204" pitchFamily="34" charset="0"/>
              <a:buChar char="›"/>
            </a:pPr>
            <a:r>
              <a:rPr lang="en-US" dirty="0"/>
              <a:t>Move towards non-traditional home delivery options</a:t>
            </a:r>
          </a:p>
          <a:p>
            <a:pPr lvl="1"/>
            <a:r>
              <a:rPr lang="en-US" dirty="0"/>
              <a:t>Addition of white-label, crowd-sourced delivery options via </a:t>
            </a:r>
            <a:r>
              <a:rPr lang="en-US" dirty="0" err="1"/>
              <a:t>MobileSTAR</a:t>
            </a:r>
            <a:endParaRPr lang="en-US" dirty="0"/>
          </a:p>
          <a:p>
            <a:endParaRPr lang="en-US" dirty="0"/>
          </a:p>
          <a:p>
            <a:pPr>
              <a:buFont typeface="Verdana" panose="020B0604030504040204" pitchFamily="34" charset="0"/>
              <a:buChar char="›"/>
            </a:pPr>
            <a:r>
              <a:rPr lang="en-US" dirty="0"/>
              <a:t>Shrinking order size, increase parcel volume</a:t>
            </a:r>
          </a:p>
          <a:p>
            <a:pPr lvl="1"/>
            <a:r>
              <a:rPr lang="en-US" dirty="0"/>
              <a:t>Integration of industry leading parcel solution</a:t>
            </a:r>
          </a:p>
          <a:p>
            <a:endParaRPr lang="en-US" dirty="0"/>
          </a:p>
          <a:p>
            <a:pPr>
              <a:buFont typeface="Verdana" panose="020B0604030504040204" pitchFamily="34" charset="0"/>
              <a:buChar char="›"/>
            </a:pPr>
            <a:r>
              <a:rPr lang="en-US" dirty="0"/>
              <a:t>Continued increase in globalization of trade</a:t>
            </a:r>
          </a:p>
          <a:p>
            <a:pPr lvl="1"/>
            <a:r>
              <a:rPr lang="en-US" dirty="0"/>
              <a:t>Single platform customs solution supporting 18 countries with target of 47</a:t>
            </a:r>
          </a:p>
          <a:p>
            <a:endParaRPr lang="en-US" dirty="0"/>
          </a:p>
          <a:p>
            <a:pPr>
              <a:buFont typeface="Verdana" panose="020B0604030504040204" pitchFamily="34" charset="0"/>
              <a:buChar char="›"/>
            </a:pPr>
            <a:r>
              <a:rPr lang="en-US" dirty="0"/>
              <a:t>Thirst for data regarding location/status of shipments</a:t>
            </a:r>
          </a:p>
          <a:p>
            <a:pPr lvl="1"/>
            <a:r>
              <a:rPr lang="en-US" dirty="0"/>
              <a:t>Integration with smart devices that can transmit data in real time</a:t>
            </a:r>
          </a:p>
        </p:txBody>
      </p:sp>
    </p:spTree>
    <p:extLst>
      <p:ext uri="{BB962C8B-B14F-4D97-AF65-F5344CB8AC3E}">
        <p14:creationId xmlns:p14="http://schemas.microsoft.com/office/powerpoint/2010/main" val="1578498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duotone>
              <a:schemeClr val="accent1">
                <a:shade val="45000"/>
                <a:satMod val="135000"/>
              </a:schemeClr>
              <a:prstClr val="white"/>
            </a:duotone>
            <a:extLst/>
          </a:blip>
          <a:stretch>
            <a:fillRect/>
          </a:stretch>
        </p:blipFill>
        <p:spPr>
          <a:xfrm>
            <a:off x="1082632" y="803049"/>
            <a:ext cx="2470743" cy="2470743"/>
          </a:xfrm>
          <a:prstGeom prst="rect">
            <a:avLst/>
          </a:prstGeom>
          <a:effectLst/>
        </p:spPr>
      </p:pic>
      <p:pic>
        <p:nvPicPr>
          <p:cNvPr id="9" name="Picture 8" descr="A picture containing object&#10;&#10;Description generated with high confidence">
            <a:extLst>
              <a:ext uri="{FF2B5EF4-FFF2-40B4-BE49-F238E27FC236}">
                <a16:creationId xmlns:a16="http://schemas.microsoft.com/office/drawing/2014/main" id="{8C8EF392-7270-4ADC-823F-EC08F6DE6B9C}"/>
              </a:ext>
            </a:extLst>
          </p:cNvPr>
          <p:cNvPicPr>
            <a:picLocks noChangeAspect="1"/>
          </p:cNvPicPr>
          <p:nvPr/>
        </p:nvPicPr>
        <p:blipFill>
          <a:blip r:embed="rId3"/>
          <a:stretch>
            <a:fillRect/>
          </a:stretch>
        </p:blipFill>
        <p:spPr>
          <a:xfrm>
            <a:off x="804672" y="4419494"/>
            <a:ext cx="3026663" cy="522099"/>
          </a:xfrm>
          <a:prstGeom prst="rect">
            <a:avLst/>
          </a:prstGeom>
        </p:spPr>
      </p:pic>
      <p:sp>
        <p:nvSpPr>
          <p:cNvPr id="4" name="Title 3"/>
          <p:cNvSpPr>
            <a:spLocks noGrp="1"/>
          </p:cNvSpPr>
          <p:nvPr>
            <p:ph type="title"/>
          </p:nvPr>
        </p:nvSpPr>
        <p:spPr>
          <a:xfrm>
            <a:off x="5116878" y="629266"/>
            <a:ext cx="6422849" cy="1676603"/>
          </a:xfrm>
        </p:spPr>
        <p:txBody>
          <a:bodyPr>
            <a:normAutofit/>
          </a:bodyPr>
          <a:lstStyle/>
          <a:p>
            <a:r>
              <a:rPr lang="en-US"/>
              <a:t>Mobility</a:t>
            </a:r>
          </a:p>
        </p:txBody>
      </p:sp>
      <p:sp>
        <p:nvSpPr>
          <p:cNvPr id="5" name="Content Placeholder 4"/>
          <p:cNvSpPr>
            <a:spLocks noGrp="1"/>
          </p:cNvSpPr>
          <p:nvPr>
            <p:ph idx="1"/>
          </p:nvPr>
        </p:nvSpPr>
        <p:spPr>
          <a:xfrm>
            <a:off x="5116880" y="2438400"/>
            <a:ext cx="6422848" cy="3785419"/>
          </a:xfrm>
        </p:spPr>
        <p:txBody>
          <a:bodyPr>
            <a:normAutofit/>
          </a:bodyPr>
          <a:lstStyle/>
          <a:p>
            <a:pPr>
              <a:buFont typeface="Wingdings" panose="05000000000000000000" pitchFamily="2" charset="2"/>
              <a:buChar char="§"/>
            </a:pPr>
            <a:r>
              <a:rPr lang="en-US" sz="1700"/>
              <a:t>Last mile delivery solution for Android, iOS, Windows Mobile</a:t>
            </a:r>
          </a:p>
          <a:p>
            <a:pPr>
              <a:buFont typeface="Wingdings" panose="05000000000000000000" pitchFamily="2" charset="2"/>
              <a:buChar char="§"/>
            </a:pPr>
            <a:endParaRPr lang="en-US" sz="1700"/>
          </a:p>
          <a:p>
            <a:pPr>
              <a:buFont typeface="Wingdings" panose="05000000000000000000" pitchFamily="2" charset="2"/>
              <a:buChar char="§"/>
            </a:pPr>
            <a:r>
              <a:rPr lang="en-US" sz="1700"/>
              <a:t>MobileSTAR now integrated with TMS</a:t>
            </a:r>
          </a:p>
          <a:p>
            <a:pPr>
              <a:buFont typeface="Wingdings" panose="05000000000000000000" pitchFamily="2" charset="2"/>
              <a:buChar char="§"/>
            </a:pPr>
            <a:endParaRPr lang="en-US" sz="1700"/>
          </a:p>
          <a:p>
            <a:pPr>
              <a:buFont typeface="Wingdings" panose="05000000000000000000" pitchFamily="2" charset="2"/>
              <a:buChar char="§"/>
            </a:pPr>
            <a:r>
              <a:rPr lang="en-US" sz="1700"/>
              <a:t>Mobile apps to be developed for primary </a:t>
            </a:r>
            <a:br>
              <a:rPr lang="en-US" sz="1700"/>
            </a:br>
            <a:r>
              <a:rPr lang="en-US" sz="1700"/>
              <a:t>BluJay products including</a:t>
            </a:r>
          </a:p>
          <a:p>
            <a:pPr lvl="1">
              <a:buFont typeface="Wingdings" panose="05000000000000000000" pitchFamily="2" charset="2"/>
              <a:buChar char="§"/>
            </a:pPr>
            <a:r>
              <a:rPr lang="en-US" sz="1700"/>
              <a:t>Warehouse Management</a:t>
            </a:r>
          </a:p>
          <a:p>
            <a:pPr lvl="1">
              <a:buFont typeface="Wingdings" panose="05000000000000000000" pitchFamily="2" charset="2"/>
              <a:buChar char="§"/>
            </a:pPr>
            <a:r>
              <a:rPr lang="en-US" sz="1700"/>
              <a:t>Customs Management</a:t>
            </a:r>
          </a:p>
          <a:p>
            <a:pPr lvl="1">
              <a:buFont typeface="Wingdings" panose="05000000000000000000" pitchFamily="2" charset="2"/>
              <a:buChar char="§"/>
            </a:pPr>
            <a:r>
              <a:rPr lang="en-US" sz="1700"/>
              <a:t>Control Tower</a:t>
            </a:r>
          </a:p>
          <a:p>
            <a:pPr lvl="1">
              <a:buFont typeface="Wingdings" panose="05000000000000000000" pitchFamily="2" charset="2"/>
              <a:buChar char="§"/>
            </a:pPr>
            <a:r>
              <a:rPr lang="en-US" sz="1700"/>
              <a:t>Yard Management</a:t>
            </a:r>
          </a:p>
          <a:p>
            <a:pPr lvl="1">
              <a:buFont typeface="Wingdings" panose="05000000000000000000" pitchFamily="2" charset="2"/>
              <a:buChar char="§"/>
            </a:pPr>
            <a:r>
              <a:rPr lang="en-US" sz="1700"/>
              <a:t>Commerce and more…</a:t>
            </a:r>
          </a:p>
          <a:p>
            <a:pPr lvl="1">
              <a:buFont typeface="Wingdings" panose="05000000000000000000" pitchFamily="2" charset="2"/>
              <a:buChar char="§"/>
            </a:pPr>
            <a:endParaRPr lang="en-US" sz="1700" dirty="0"/>
          </a:p>
        </p:txBody>
      </p:sp>
    </p:spTree>
    <p:extLst>
      <p:ext uri="{BB962C8B-B14F-4D97-AF65-F5344CB8AC3E}">
        <p14:creationId xmlns:p14="http://schemas.microsoft.com/office/powerpoint/2010/main" val="285732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duotone>
              <a:schemeClr val="accent1">
                <a:shade val="45000"/>
                <a:satMod val="135000"/>
              </a:schemeClr>
              <a:prstClr val="white"/>
            </a:duotone>
            <a:extLst/>
          </a:blip>
          <a:stretch>
            <a:fillRect/>
          </a:stretch>
        </p:blipFill>
        <p:spPr>
          <a:xfrm>
            <a:off x="1082632" y="803049"/>
            <a:ext cx="2470743" cy="2470743"/>
          </a:xfrm>
          <a:prstGeom prst="rect">
            <a:avLst/>
          </a:prstGeom>
          <a:effectLst/>
        </p:spPr>
      </p:pic>
      <p:pic>
        <p:nvPicPr>
          <p:cNvPr id="9" name="Picture 8">
            <a:extLst>
              <a:ext uri="{FF2B5EF4-FFF2-40B4-BE49-F238E27FC236}">
                <a16:creationId xmlns:a16="http://schemas.microsoft.com/office/drawing/2014/main" id="{8C8EF392-7270-4ADC-823F-EC08F6DE6B9C}"/>
              </a:ext>
            </a:extLst>
          </p:cNvPr>
          <p:cNvPicPr>
            <a:picLocks noChangeAspect="1"/>
          </p:cNvPicPr>
          <p:nvPr/>
        </p:nvPicPr>
        <p:blipFill>
          <a:blip r:embed="rId3"/>
          <a:stretch>
            <a:fillRect/>
          </a:stretch>
        </p:blipFill>
        <p:spPr>
          <a:xfrm>
            <a:off x="804672" y="4487594"/>
            <a:ext cx="3026663" cy="385899"/>
          </a:xfrm>
          <a:prstGeom prst="rect">
            <a:avLst/>
          </a:prstGeom>
        </p:spPr>
      </p:pic>
      <p:sp>
        <p:nvSpPr>
          <p:cNvPr id="4" name="Title 3"/>
          <p:cNvSpPr>
            <a:spLocks noGrp="1"/>
          </p:cNvSpPr>
          <p:nvPr>
            <p:ph type="title"/>
          </p:nvPr>
        </p:nvSpPr>
        <p:spPr>
          <a:xfrm>
            <a:off x="5116878" y="629266"/>
            <a:ext cx="6422849" cy="1676603"/>
          </a:xfrm>
        </p:spPr>
        <p:txBody>
          <a:bodyPr>
            <a:normAutofit/>
          </a:bodyPr>
          <a:lstStyle/>
          <a:p>
            <a:r>
              <a:rPr lang="en-US"/>
              <a:t>Parcel</a:t>
            </a:r>
          </a:p>
        </p:txBody>
      </p:sp>
      <p:sp>
        <p:nvSpPr>
          <p:cNvPr id="5" name="Content Placeholder 4"/>
          <p:cNvSpPr>
            <a:spLocks noGrp="1"/>
          </p:cNvSpPr>
          <p:nvPr>
            <p:ph idx="1"/>
          </p:nvPr>
        </p:nvSpPr>
        <p:spPr>
          <a:xfrm>
            <a:off x="5116880" y="2438400"/>
            <a:ext cx="6422848" cy="3785419"/>
          </a:xfrm>
        </p:spPr>
        <p:txBody>
          <a:bodyPr>
            <a:normAutofit/>
          </a:bodyPr>
          <a:lstStyle/>
          <a:p>
            <a:pPr>
              <a:buFont typeface="Wingdings" panose="05000000000000000000" pitchFamily="2" charset="2"/>
              <a:buChar char="§"/>
            </a:pPr>
            <a:r>
              <a:rPr lang="en-US" sz="2000"/>
              <a:t>Based on proven technology powering BluJay’s largest Parcel customer implementations</a:t>
            </a:r>
          </a:p>
          <a:p>
            <a:pPr>
              <a:buFont typeface="Wingdings" panose="05000000000000000000" pitchFamily="2" charset="2"/>
              <a:buChar char="§"/>
            </a:pPr>
            <a:endParaRPr lang="en-US" sz="2000"/>
          </a:p>
          <a:p>
            <a:pPr>
              <a:buFont typeface="Wingdings" panose="05000000000000000000" pitchFamily="2" charset="2"/>
              <a:buChar char="§"/>
            </a:pPr>
            <a:r>
              <a:rPr lang="en-US" sz="2000"/>
              <a:t>Future enhancements</a:t>
            </a:r>
          </a:p>
          <a:p>
            <a:pPr lvl="1">
              <a:buFont typeface="Wingdings" panose="05000000000000000000" pitchFamily="2" charset="2"/>
              <a:buChar char="§"/>
            </a:pPr>
            <a:r>
              <a:rPr lang="en-US"/>
              <a:t>Invoice Reconciliation</a:t>
            </a:r>
          </a:p>
          <a:p>
            <a:pPr lvl="1">
              <a:buFont typeface="Wingdings" panose="05000000000000000000" pitchFamily="2" charset="2"/>
              <a:buChar char="§"/>
            </a:pPr>
            <a:r>
              <a:rPr lang="en-US"/>
              <a:t>Milestone Tracking</a:t>
            </a:r>
          </a:p>
          <a:p>
            <a:pPr lvl="1">
              <a:buFont typeface="Wingdings" panose="05000000000000000000" pitchFamily="2" charset="2"/>
              <a:buChar char="§"/>
            </a:pPr>
            <a:r>
              <a:rPr lang="en-US"/>
              <a:t>Optimization</a:t>
            </a:r>
          </a:p>
          <a:p>
            <a:pPr>
              <a:buFont typeface="Wingdings" panose="05000000000000000000" pitchFamily="2" charset="2"/>
              <a:buChar char="§"/>
            </a:pPr>
            <a:endParaRPr lang="en-US" sz="2000"/>
          </a:p>
          <a:p>
            <a:pPr>
              <a:buFont typeface="Wingdings" panose="05000000000000000000" pitchFamily="2" charset="2"/>
              <a:buChar char="§"/>
            </a:pPr>
            <a:r>
              <a:rPr lang="en-US" sz="2000"/>
              <a:t>Integrated into TMS and available now!</a:t>
            </a:r>
          </a:p>
        </p:txBody>
      </p:sp>
    </p:spTree>
    <p:extLst>
      <p:ext uri="{BB962C8B-B14F-4D97-AF65-F5344CB8AC3E}">
        <p14:creationId xmlns:p14="http://schemas.microsoft.com/office/powerpoint/2010/main" val="37691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duotone>
              <a:schemeClr val="accent1">
                <a:shade val="45000"/>
                <a:satMod val="135000"/>
              </a:schemeClr>
              <a:prstClr val="white"/>
            </a:duotone>
            <a:extLst/>
          </a:blip>
          <a:stretch>
            <a:fillRect/>
          </a:stretch>
        </p:blipFill>
        <p:spPr>
          <a:xfrm>
            <a:off x="1082632" y="803049"/>
            <a:ext cx="2470743" cy="2470743"/>
          </a:xfrm>
          <a:prstGeom prst="rect">
            <a:avLst/>
          </a:prstGeom>
          <a:effectLst/>
        </p:spPr>
      </p:pic>
      <p:pic>
        <p:nvPicPr>
          <p:cNvPr id="9" name="Picture 8">
            <a:extLst>
              <a:ext uri="{FF2B5EF4-FFF2-40B4-BE49-F238E27FC236}">
                <a16:creationId xmlns:a16="http://schemas.microsoft.com/office/drawing/2014/main" id="{8C8EF392-7270-4ADC-823F-EC08F6DE6B9C}"/>
              </a:ext>
            </a:extLst>
          </p:cNvPr>
          <p:cNvPicPr>
            <a:picLocks noChangeAspect="1"/>
          </p:cNvPicPr>
          <p:nvPr/>
        </p:nvPicPr>
        <p:blipFill>
          <a:blip r:embed="rId3"/>
          <a:stretch>
            <a:fillRect/>
          </a:stretch>
        </p:blipFill>
        <p:spPr>
          <a:xfrm>
            <a:off x="804672" y="4464894"/>
            <a:ext cx="3026663" cy="431299"/>
          </a:xfrm>
          <a:prstGeom prst="rect">
            <a:avLst/>
          </a:prstGeom>
        </p:spPr>
      </p:pic>
      <p:sp>
        <p:nvSpPr>
          <p:cNvPr id="4" name="Title 3"/>
          <p:cNvSpPr>
            <a:spLocks noGrp="1"/>
          </p:cNvSpPr>
          <p:nvPr>
            <p:ph type="title"/>
          </p:nvPr>
        </p:nvSpPr>
        <p:spPr>
          <a:xfrm>
            <a:off x="5116878" y="629266"/>
            <a:ext cx="6422849" cy="1676603"/>
          </a:xfrm>
        </p:spPr>
        <p:txBody>
          <a:bodyPr>
            <a:normAutofit/>
          </a:bodyPr>
          <a:lstStyle/>
          <a:p>
            <a:r>
              <a:rPr lang="en-US"/>
              <a:t>Customs Management</a:t>
            </a:r>
          </a:p>
        </p:txBody>
      </p:sp>
      <p:sp>
        <p:nvSpPr>
          <p:cNvPr id="5" name="Content Placeholder 4"/>
          <p:cNvSpPr>
            <a:spLocks noGrp="1"/>
          </p:cNvSpPr>
          <p:nvPr>
            <p:ph idx="1"/>
          </p:nvPr>
        </p:nvSpPr>
        <p:spPr>
          <a:xfrm>
            <a:off x="5116880" y="2438400"/>
            <a:ext cx="6422848" cy="3785419"/>
          </a:xfrm>
        </p:spPr>
        <p:txBody>
          <a:bodyPr>
            <a:normAutofit/>
          </a:bodyPr>
          <a:lstStyle/>
          <a:p>
            <a:pPr>
              <a:buFont typeface="Wingdings" panose="05000000000000000000" pitchFamily="2" charset="2"/>
              <a:buChar char="§"/>
            </a:pPr>
            <a:r>
              <a:rPr lang="en-US" sz="2000"/>
              <a:t>Single platform solution regardless of Country/Regime</a:t>
            </a:r>
          </a:p>
          <a:p>
            <a:pPr>
              <a:buFont typeface="Wingdings" panose="05000000000000000000" pitchFamily="2" charset="2"/>
              <a:buChar char="§"/>
            </a:pPr>
            <a:endParaRPr lang="en-US" sz="2000"/>
          </a:p>
          <a:p>
            <a:pPr>
              <a:buFont typeface="Wingdings" panose="05000000000000000000" pitchFamily="2" charset="2"/>
              <a:buChar char="§"/>
            </a:pPr>
            <a:r>
              <a:rPr lang="en-US" sz="2000"/>
              <a:t>16 Countries in production, growing to 47</a:t>
            </a:r>
          </a:p>
          <a:p>
            <a:pPr>
              <a:buFont typeface="Wingdings" panose="05000000000000000000" pitchFamily="2" charset="2"/>
              <a:buChar char="§"/>
            </a:pPr>
            <a:endParaRPr lang="en-US" sz="2000"/>
          </a:p>
          <a:p>
            <a:pPr>
              <a:buFont typeface="Wingdings" panose="05000000000000000000" pitchFamily="2" charset="2"/>
              <a:buChar char="§"/>
            </a:pPr>
            <a:r>
              <a:rPr lang="en-US" sz="2000"/>
              <a:t>Continued focus on country support and </a:t>
            </a:r>
            <a:br>
              <a:rPr lang="en-US" sz="2000"/>
            </a:br>
            <a:r>
              <a:rPr lang="en-US" sz="2000"/>
              <a:t>feature development</a:t>
            </a:r>
          </a:p>
        </p:txBody>
      </p:sp>
    </p:spTree>
    <p:extLst>
      <p:ext uri="{BB962C8B-B14F-4D97-AF65-F5344CB8AC3E}">
        <p14:creationId xmlns:p14="http://schemas.microsoft.com/office/powerpoint/2010/main" val="5147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duotone>
              <a:schemeClr val="accent1">
                <a:shade val="45000"/>
                <a:satMod val="135000"/>
              </a:schemeClr>
              <a:prstClr val="white"/>
            </a:duotone>
            <a:extLst/>
          </a:blip>
          <a:stretch>
            <a:fillRect/>
          </a:stretch>
        </p:blipFill>
        <p:spPr>
          <a:xfrm>
            <a:off x="1082632" y="803049"/>
            <a:ext cx="2470743" cy="2470743"/>
          </a:xfrm>
          <a:prstGeom prst="rect">
            <a:avLst/>
          </a:prstGeom>
          <a:effectLst/>
        </p:spPr>
      </p:pic>
      <p:pic>
        <p:nvPicPr>
          <p:cNvPr id="9" name="Picture 8" descr="A picture containing object&#10;&#10;Description generated with high confidence">
            <a:extLst>
              <a:ext uri="{FF2B5EF4-FFF2-40B4-BE49-F238E27FC236}">
                <a16:creationId xmlns:a16="http://schemas.microsoft.com/office/drawing/2014/main" id="{8C8EF392-7270-4ADC-823F-EC08F6DE6B9C}"/>
              </a:ext>
            </a:extLst>
          </p:cNvPr>
          <p:cNvPicPr>
            <a:picLocks noChangeAspect="1"/>
          </p:cNvPicPr>
          <p:nvPr/>
        </p:nvPicPr>
        <p:blipFill>
          <a:blip r:embed="rId3"/>
          <a:stretch>
            <a:fillRect/>
          </a:stretch>
        </p:blipFill>
        <p:spPr>
          <a:xfrm>
            <a:off x="804672" y="4419494"/>
            <a:ext cx="3026663" cy="522099"/>
          </a:xfrm>
          <a:prstGeom prst="rect">
            <a:avLst/>
          </a:prstGeom>
        </p:spPr>
      </p:pic>
      <p:sp>
        <p:nvSpPr>
          <p:cNvPr id="4" name="Title 3"/>
          <p:cNvSpPr>
            <a:spLocks noGrp="1"/>
          </p:cNvSpPr>
          <p:nvPr>
            <p:ph type="title"/>
          </p:nvPr>
        </p:nvSpPr>
        <p:spPr>
          <a:xfrm>
            <a:off x="5116878" y="629266"/>
            <a:ext cx="6422849" cy="1676603"/>
          </a:xfrm>
        </p:spPr>
        <p:txBody>
          <a:bodyPr>
            <a:normAutofit/>
          </a:bodyPr>
          <a:lstStyle/>
          <a:p>
            <a:r>
              <a:rPr lang="en-US"/>
              <a:t>Control Tower</a:t>
            </a:r>
          </a:p>
        </p:txBody>
      </p:sp>
      <p:sp>
        <p:nvSpPr>
          <p:cNvPr id="5" name="Content Placeholder 4"/>
          <p:cNvSpPr>
            <a:spLocks noGrp="1"/>
          </p:cNvSpPr>
          <p:nvPr>
            <p:ph idx="1"/>
          </p:nvPr>
        </p:nvSpPr>
        <p:spPr>
          <a:xfrm>
            <a:off x="5116880" y="2438400"/>
            <a:ext cx="6422848" cy="3785419"/>
          </a:xfrm>
        </p:spPr>
        <p:txBody>
          <a:bodyPr>
            <a:normAutofit/>
          </a:bodyPr>
          <a:lstStyle/>
          <a:p>
            <a:pPr>
              <a:buFont typeface="Wingdings" panose="05000000000000000000" pitchFamily="2" charset="2"/>
              <a:buChar char="§"/>
            </a:pPr>
            <a:r>
              <a:rPr lang="en-US" sz="1700" dirty="0"/>
              <a:t>Integration with leading telematics providers</a:t>
            </a:r>
          </a:p>
          <a:p>
            <a:pPr lvl="1">
              <a:buFont typeface="Wingdings" panose="05000000000000000000" pitchFamily="2" charset="2"/>
              <a:buChar char="§"/>
            </a:pPr>
            <a:r>
              <a:rPr lang="en-US" sz="1700" dirty="0"/>
              <a:t>Capture location data for real-time tracking</a:t>
            </a:r>
          </a:p>
          <a:p>
            <a:pPr>
              <a:buFont typeface="Wingdings" panose="05000000000000000000" pitchFamily="2" charset="2"/>
              <a:buChar char="§"/>
            </a:pPr>
            <a:endParaRPr lang="en-US" sz="1700" dirty="0"/>
          </a:p>
          <a:p>
            <a:pPr>
              <a:buFont typeface="Wingdings" panose="05000000000000000000" pitchFamily="2" charset="2"/>
              <a:buChar char="§"/>
            </a:pPr>
            <a:r>
              <a:rPr lang="en-US" sz="1700" dirty="0"/>
              <a:t>Integration with leading sensor providers</a:t>
            </a:r>
          </a:p>
          <a:p>
            <a:pPr lvl="1">
              <a:buFont typeface="Wingdings" panose="05000000000000000000" pitchFamily="2" charset="2"/>
              <a:buChar char="§"/>
            </a:pPr>
            <a:r>
              <a:rPr lang="en-US" sz="1700" dirty="0"/>
              <a:t>Capture shock, temperature and location data</a:t>
            </a:r>
          </a:p>
          <a:p>
            <a:pPr lvl="1">
              <a:buFont typeface="Wingdings" panose="05000000000000000000" pitchFamily="2" charset="2"/>
              <a:buChar char="§"/>
            </a:pPr>
            <a:r>
              <a:rPr lang="en-US" sz="1700" dirty="0"/>
              <a:t>Enables smarter detention/demurrage management</a:t>
            </a:r>
          </a:p>
          <a:p>
            <a:pPr lvl="1">
              <a:buFont typeface="Wingdings" panose="05000000000000000000" pitchFamily="2" charset="2"/>
              <a:buChar char="§"/>
            </a:pPr>
            <a:r>
              <a:rPr lang="en-US" sz="1700" dirty="0"/>
              <a:t>Enables true proactivity and decision making</a:t>
            </a:r>
          </a:p>
          <a:p>
            <a:pPr lvl="1">
              <a:buFont typeface="Wingdings" panose="05000000000000000000" pitchFamily="2" charset="2"/>
              <a:buChar char="§"/>
            </a:pPr>
            <a:endParaRPr lang="en-US" sz="1700" dirty="0"/>
          </a:p>
          <a:p>
            <a:pPr>
              <a:buFont typeface="Wingdings" panose="05000000000000000000" pitchFamily="2" charset="2"/>
              <a:buChar char="§"/>
            </a:pPr>
            <a:r>
              <a:rPr lang="en-US" sz="1700" dirty="0"/>
              <a:t>Better </a:t>
            </a:r>
            <a:r>
              <a:rPr lang="en-US" sz="1700" dirty="0">
                <a:solidFill>
                  <a:schemeClr val="accent1"/>
                </a:solidFill>
              </a:rPr>
              <a:t>Data</a:t>
            </a:r>
            <a:r>
              <a:rPr lang="en-US" sz="1700" dirty="0"/>
              <a:t> = Better </a:t>
            </a:r>
            <a:r>
              <a:rPr lang="en-US" sz="1700" dirty="0">
                <a:solidFill>
                  <a:schemeClr val="accent3"/>
                </a:solidFill>
              </a:rPr>
              <a:t>Decisions</a:t>
            </a:r>
            <a:endParaRPr lang="en-US" sz="1700" dirty="0"/>
          </a:p>
        </p:txBody>
      </p:sp>
    </p:spTree>
    <p:extLst>
      <p:ext uri="{BB962C8B-B14F-4D97-AF65-F5344CB8AC3E}">
        <p14:creationId xmlns:p14="http://schemas.microsoft.com/office/powerpoint/2010/main" val="2184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3885932" y="4770841"/>
            <a:ext cx="3382211" cy="725361"/>
          </a:xfrm>
          <a:prstGeom prst="rect">
            <a:avLst/>
          </a:prstGeom>
        </p:spPr>
      </p:pic>
      <p:sp>
        <p:nvSpPr>
          <p:cNvPr id="2" name="TextBox 1">
            <a:extLst>
              <a:ext uri="{FF2B5EF4-FFF2-40B4-BE49-F238E27FC236}">
                <a16:creationId xmlns:a16="http://schemas.microsoft.com/office/drawing/2014/main" id="{DF3C2844-CB57-4AF5-9A81-4211695EEE3B}"/>
              </a:ext>
            </a:extLst>
          </p:cNvPr>
          <p:cNvSpPr txBox="1"/>
          <p:nvPr/>
        </p:nvSpPr>
        <p:spPr>
          <a:xfrm>
            <a:off x="2446957" y="2519679"/>
            <a:ext cx="6609345" cy="1569660"/>
          </a:xfrm>
          <a:prstGeom prst="rect">
            <a:avLst/>
          </a:prstGeom>
          <a:noFill/>
        </p:spPr>
        <p:txBody>
          <a:bodyPr wrap="square" rtlCol="0">
            <a:spAutoFit/>
          </a:bodyPr>
          <a:lstStyle/>
          <a:p>
            <a:pPr algn="ctr"/>
            <a:r>
              <a:rPr lang="en-US" sz="9600" dirty="0">
                <a:latin typeface="Bodoni MT" panose="02070603080606020203" pitchFamily="18" charset="0"/>
              </a:rPr>
              <a:t>Thank You</a:t>
            </a:r>
          </a:p>
        </p:txBody>
      </p:sp>
    </p:spTree>
    <p:extLst>
      <p:ext uri="{BB962C8B-B14F-4D97-AF65-F5344CB8AC3E}">
        <p14:creationId xmlns:p14="http://schemas.microsoft.com/office/powerpoint/2010/main" val="3559963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63" y="112713"/>
            <a:ext cx="11637948" cy="585787"/>
          </a:xfrm>
        </p:spPr>
        <p:txBody>
          <a:bodyPr/>
          <a:lstStyle/>
          <a:p>
            <a:endParaRPr lang="en-US"/>
          </a:p>
        </p:txBody>
      </p:sp>
      <p:sp>
        <p:nvSpPr>
          <p:cNvPr id="5" name="Rectangle 4"/>
          <p:cNvSpPr/>
          <p:nvPr/>
        </p:nvSpPr>
        <p:spPr>
          <a:xfrm>
            <a:off x="272763" y="2966720"/>
            <a:ext cx="1300480" cy="13004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6" name="Rectangle 5"/>
          <p:cNvSpPr/>
          <p:nvPr/>
        </p:nvSpPr>
        <p:spPr>
          <a:xfrm>
            <a:off x="2339619" y="2966720"/>
            <a:ext cx="1300480" cy="1300480"/>
          </a:xfrm>
          <a:prstGeom prst="rect">
            <a:avLst/>
          </a:prstGeom>
          <a:solidFill>
            <a:srgbClr val="0093F0"/>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8" name="Rectangle 7"/>
          <p:cNvSpPr/>
          <p:nvPr/>
        </p:nvSpPr>
        <p:spPr>
          <a:xfrm>
            <a:off x="4406475" y="2966720"/>
            <a:ext cx="1300480" cy="13004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9" name="Rectangle 8"/>
          <p:cNvSpPr/>
          <p:nvPr/>
        </p:nvSpPr>
        <p:spPr>
          <a:xfrm>
            <a:off x="6473331" y="2966720"/>
            <a:ext cx="1300480" cy="13004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10" name="Rectangle 9"/>
          <p:cNvSpPr/>
          <p:nvPr/>
        </p:nvSpPr>
        <p:spPr>
          <a:xfrm>
            <a:off x="8540187" y="2966720"/>
            <a:ext cx="1300480" cy="13004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11" name="Rectangle 10"/>
          <p:cNvSpPr/>
          <p:nvPr/>
        </p:nvSpPr>
        <p:spPr>
          <a:xfrm>
            <a:off x="10607040" y="2966720"/>
            <a:ext cx="1300480" cy="13004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Tree>
    <p:extLst>
      <p:ext uri="{BB962C8B-B14F-4D97-AF65-F5344CB8AC3E}">
        <p14:creationId xmlns:p14="http://schemas.microsoft.com/office/powerpoint/2010/main" val="74074384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Global Trade Network</a:t>
            </a:r>
          </a:p>
        </p:txBody>
      </p:sp>
      <p:sp>
        <p:nvSpPr>
          <p:cNvPr id="6" name="Subtitle 5"/>
          <p:cNvSpPr>
            <a:spLocks noGrp="1"/>
          </p:cNvSpPr>
          <p:nvPr>
            <p:ph type="subTitle" idx="1"/>
          </p:nvPr>
        </p:nvSpPr>
        <p:spPr/>
        <p:txBody>
          <a:bodyPr/>
          <a:lstStyle/>
          <a:p>
            <a:r>
              <a:rPr lang="en-US" dirty="0"/>
              <a:t>Doug Surrett, Chief Product Strategist</a:t>
            </a:r>
          </a:p>
        </p:txBody>
      </p:sp>
    </p:spTree>
    <p:extLst>
      <p:ext uri="{BB962C8B-B14F-4D97-AF65-F5344CB8AC3E}">
        <p14:creationId xmlns:p14="http://schemas.microsoft.com/office/powerpoint/2010/main" val="122782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Global Trade Network</a:t>
            </a:r>
          </a:p>
          <a:p>
            <a:pPr>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Industry Trends</a:t>
            </a:r>
          </a:p>
          <a:p>
            <a:pPr>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Product Roadmap</a:t>
            </a:r>
          </a:p>
        </p:txBody>
      </p:sp>
    </p:spTree>
    <p:extLst>
      <p:ext uri="{BB962C8B-B14F-4D97-AF65-F5344CB8AC3E}">
        <p14:creationId xmlns:p14="http://schemas.microsoft.com/office/powerpoint/2010/main" val="23155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Global Trade Network</a:t>
            </a:r>
          </a:p>
        </p:txBody>
      </p:sp>
      <p:sp>
        <p:nvSpPr>
          <p:cNvPr id="2" name="Text Placeholder 1">
            <a:extLst>
              <a:ext uri="{FF2B5EF4-FFF2-40B4-BE49-F238E27FC236}">
                <a16:creationId xmlns:a16="http://schemas.microsoft.com/office/drawing/2014/main" id="{5B7BD6E9-7318-48C5-AB8B-E2F1DA5BBB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718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51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p:txBody>
          <a:bodyPr/>
          <a:lstStyle/>
          <a:p>
            <a:r>
              <a:rPr lang="en-US" dirty="0"/>
              <a:t>The rest of the market </a:t>
            </a:r>
            <a:br>
              <a:rPr lang="en-US" dirty="0"/>
            </a:br>
            <a:r>
              <a:rPr lang="en-US" dirty="0"/>
              <a:t>is looking at the situation</a:t>
            </a:r>
            <a:br>
              <a:rPr lang="en-US" dirty="0"/>
            </a:br>
            <a:r>
              <a:rPr lang="en-US" dirty="0"/>
              <a:t>ALL UPSIDE DOWN</a:t>
            </a:r>
          </a:p>
        </p:txBody>
      </p:sp>
      <p:pic>
        <p:nvPicPr>
          <p:cNvPr id="9"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118730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Stock-513990714.jpg"/>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8" name="Rectangle 7"/>
          <p:cNvSpPr/>
          <p:nvPr/>
        </p:nvSpPr>
        <p:spPr>
          <a:xfrm>
            <a:off x="0" y="0"/>
            <a:ext cx="12192000" cy="6858000"/>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5766" y="3688979"/>
            <a:ext cx="8421913" cy="1197229"/>
          </a:xfrm>
        </p:spPr>
        <p:txBody>
          <a:bodyPr/>
          <a:lstStyle/>
          <a:p>
            <a:r>
              <a:rPr lang="en-US" dirty="0"/>
              <a:t>It’s NOT just about </a:t>
            </a:r>
            <a:br>
              <a:rPr lang="en-US" dirty="0"/>
            </a:br>
            <a:r>
              <a:rPr lang="en-US" dirty="0"/>
              <a:t>multi-modal, </a:t>
            </a:r>
            <a:r>
              <a:rPr lang="en-US" dirty="0" err="1"/>
              <a:t>omnichannel</a:t>
            </a:r>
            <a:r>
              <a:rPr lang="en-US" dirty="0"/>
              <a:t> and booking tools </a:t>
            </a:r>
            <a:br>
              <a:rPr lang="en-US" dirty="0"/>
            </a:br>
            <a:br>
              <a:rPr lang="en-US" dirty="0"/>
            </a:br>
            <a:r>
              <a:rPr lang="en-US" dirty="0"/>
              <a:t>This misses the point.</a:t>
            </a:r>
            <a:br>
              <a:rPr lang="en-US" dirty="0"/>
            </a:br>
            <a:br>
              <a:rPr lang="en-US" dirty="0"/>
            </a:br>
            <a:endParaRPr lang="en-US" dirty="0"/>
          </a:p>
        </p:txBody>
      </p:sp>
      <p:pic>
        <p:nvPicPr>
          <p:cNvPr id="10" name="Picture 15"/>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87907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8" name="Rectangle 7"/>
          <p:cNvSpPr/>
          <p:nvPr/>
        </p:nvSpPr>
        <p:spPr>
          <a:xfrm>
            <a:off x="1109" y="6076"/>
            <a:ext cx="12190892" cy="6875987"/>
          </a:xfrm>
          <a:prstGeom prst="rect">
            <a:avLst/>
          </a:prstGeom>
          <a:gradFill flip="none" rotWithShape="1">
            <a:gsLst>
              <a:gs pos="100000">
                <a:schemeClr val="accent2">
                  <a:alpha val="30000"/>
                </a:schemeClr>
              </a:gs>
              <a:gs pos="0">
                <a:schemeClr val="accent2">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fontAlgn="base">
              <a:spcBef>
                <a:spcPct val="0"/>
              </a:spcBef>
              <a:spcAft>
                <a:spcPct val="0"/>
              </a:spcAft>
            </a:pPr>
            <a:endParaRPr lang="en-US" sz="2400" dirty="0">
              <a:solidFill>
                <a:prstClr val="white"/>
              </a:solidFill>
              <a:latin typeface="Verdana"/>
            </a:endParaRPr>
          </a:p>
        </p:txBody>
      </p:sp>
      <p:sp>
        <p:nvSpPr>
          <p:cNvPr id="5" name="Title 4"/>
          <p:cNvSpPr>
            <a:spLocks noGrp="1"/>
          </p:cNvSpPr>
          <p:nvPr>
            <p:ph type="title"/>
          </p:nvPr>
        </p:nvSpPr>
        <p:spPr>
          <a:xfrm>
            <a:off x="272765" y="3066976"/>
            <a:ext cx="9518697" cy="724048"/>
          </a:xfrm>
        </p:spPr>
        <p:txBody>
          <a:bodyPr/>
          <a:lstStyle/>
          <a:p>
            <a:r>
              <a:rPr lang="en-US" dirty="0"/>
              <a:t>It’s really about awakening to a NEW ERA OF BUSINESS</a:t>
            </a:r>
          </a:p>
        </p:txBody>
      </p:sp>
      <p:pic>
        <p:nvPicPr>
          <p:cNvPr id="10" name="Picture 15"/>
          <p:cNvPicPr>
            <a:picLocks/>
          </p:cNvPicPr>
          <p:nvPr/>
        </p:nvPicPr>
        <p:blipFill>
          <a:blip r:embed="rId4" cstate="print">
            <a:extLst>
              <a:ext uri="{28A0092B-C50C-407E-A947-70E740481C1C}">
                <a14:useLocalDpi xmlns:a14="http://schemas.microsoft.com/office/drawing/2010/main"/>
              </a:ext>
            </a:extLst>
          </a:blip>
          <a:stretch>
            <a:fillRect/>
          </a:stretch>
        </p:blipFill>
        <p:spPr bwMode="auto">
          <a:xfrm>
            <a:off x="10572427" y="6542069"/>
            <a:ext cx="1351596" cy="2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2526631" y="1542727"/>
            <a:ext cx="2438400" cy="861772"/>
          </a:xfrm>
          <a:prstGeom prst="rect">
            <a:avLst/>
          </a:prstGeom>
          <a:noFill/>
        </p:spPr>
        <p:txBody>
          <a:bodyPr wrap="square" lIns="121917" tIns="60959" rIns="121917" bIns="60959" rtlCol="0">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Fragmented ecosystems</a:t>
            </a:r>
          </a:p>
        </p:txBody>
      </p:sp>
      <p:sp>
        <p:nvSpPr>
          <p:cNvPr id="21" name="Rectangle 20"/>
          <p:cNvSpPr/>
          <p:nvPr/>
        </p:nvSpPr>
        <p:spPr>
          <a:xfrm>
            <a:off x="4839635" y="5387922"/>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Carbon </a:t>
            </a:r>
          </a:p>
          <a:p>
            <a:pPr algn="ctr" defTabSz="1219170" fontAlgn="base">
              <a:spcBef>
                <a:spcPct val="0"/>
              </a:spcBef>
              <a:spcAft>
                <a:spcPct val="0"/>
              </a:spcAft>
            </a:pPr>
            <a:r>
              <a:rPr lang="en-US" sz="2400" dirty="0">
                <a:solidFill>
                  <a:prstClr val="white"/>
                </a:solidFill>
                <a:latin typeface="Verdana" charset="0"/>
                <a:ea typeface="Verdana" charset="0"/>
                <a:cs typeface="Verdana" charset="0"/>
              </a:rPr>
              <a:t>footprint</a:t>
            </a:r>
          </a:p>
        </p:txBody>
      </p:sp>
      <p:sp>
        <p:nvSpPr>
          <p:cNvPr id="22" name="Rectangle 21"/>
          <p:cNvSpPr/>
          <p:nvPr/>
        </p:nvSpPr>
        <p:spPr>
          <a:xfrm>
            <a:off x="227517" y="755670"/>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Time is the </a:t>
            </a:r>
            <a:br>
              <a:rPr lang="en-US" sz="2400" dirty="0">
                <a:solidFill>
                  <a:prstClr val="white"/>
                </a:solidFill>
                <a:latin typeface="Verdana" charset="0"/>
                <a:ea typeface="Verdana" charset="0"/>
                <a:cs typeface="Verdana" charset="0"/>
              </a:rPr>
            </a:br>
            <a:r>
              <a:rPr lang="en-US" sz="2400" dirty="0">
                <a:solidFill>
                  <a:prstClr val="white"/>
                </a:solidFill>
                <a:latin typeface="Verdana" charset="0"/>
                <a:ea typeface="Verdana" charset="0"/>
                <a:cs typeface="Verdana" charset="0"/>
              </a:rPr>
              <a:t>new currency</a:t>
            </a:r>
          </a:p>
        </p:txBody>
      </p:sp>
      <p:sp>
        <p:nvSpPr>
          <p:cNvPr id="23" name="Rectangle 22"/>
          <p:cNvSpPr/>
          <p:nvPr/>
        </p:nvSpPr>
        <p:spPr>
          <a:xfrm>
            <a:off x="9632916" y="5329724"/>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Big Data analytics</a:t>
            </a:r>
          </a:p>
        </p:txBody>
      </p:sp>
      <p:sp>
        <p:nvSpPr>
          <p:cNvPr id="24" name="Rectangle 23"/>
          <p:cNvSpPr/>
          <p:nvPr/>
        </p:nvSpPr>
        <p:spPr>
          <a:xfrm>
            <a:off x="7278035" y="4526150"/>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Disruptive technologies</a:t>
            </a:r>
          </a:p>
        </p:txBody>
      </p:sp>
      <p:sp>
        <p:nvSpPr>
          <p:cNvPr id="25" name="Rectangle 24"/>
          <p:cNvSpPr/>
          <p:nvPr/>
        </p:nvSpPr>
        <p:spPr>
          <a:xfrm>
            <a:off x="7213425" y="1542728"/>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Constrained capacity</a:t>
            </a:r>
          </a:p>
        </p:txBody>
      </p:sp>
      <p:sp>
        <p:nvSpPr>
          <p:cNvPr id="26" name="Rectangle 25"/>
          <p:cNvSpPr/>
          <p:nvPr/>
        </p:nvSpPr>
        <p:spPr>
          <a:xfrm>
            <a:off x="9632916" y="3103061"/>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Fluctuating demand</a:t>
            </a:r>
          </a:p>
        </p:txBody>
      </p:sp>
      <p:sp>
        <p:nvSpPr>
          <p:cNvPr id="27" name="Rectangle 26"/>
          <p:cNvSpPr/>
          <p:nvPr/>
        </p:nvSpPr>
        <p:spPr>
          <a:xfrm>
            <a:off x="9632916" y="818200"/>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Lean or no inventory</a:t>
            </a:r>
          </a:p>
        </p:txBody>
      </p:sp>
      <p:sp>
        <p:nvSpPr>
          <p:cNvPr id="28" name="Rectangle 27"/>
          <p:cNvSpPr/>
          <p:nvPr/>
        </p:nvSpPr>
        <p:spPr>
          <a:xfrm>
            <a:off x="4802468" y="755668"/>
            <a:ext cx="2688085"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a:solidFill>
                  <a:prstClr val="white"/>
                </a:solidFill>
                <a:latin typeface="Verdana" charset="0"/>
                <a:ea typeface="Verdana" charset="0"/>
                <a:cs typeface="Verdana" charset="0"/>
              </a:rPr>
              <a:t>Amazon effect: instant </a:t>
            </a:r>
            <a:r>
              <a:rPr lang="en-US" sz="2400" dirty="0">
                <a:solidFill>
                  <a:prstClr val="white"/>
                </a:solidFill>
                <a:latin typeface="Verdana" charset="0"/>
                <a:ea typeface="Verdana" charset="0"/>
                <a:cs typeface="Verdana" charset="0"/>
              </a:rPr>
              <a:t>delivery</a:t>
            </a:r>
          </a:p>
        </p:txBody>
      </p:sp>
      <p:sp>
        <p:nvSpPr>
          <p:cNvPr id="29" name="Rectangle 28"/>
          <p:cNvSpPr/>
          <p:nvPr/>
        </p:nvSpPr>
        <p:spPr>
          <a:xfrm>
            <a:off x="227517" y="5387922"/>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Customs</a:t>
            </a:r>
          </a:p>
          <a:p>
            <a:pPr algn="ctr" defTabSz="1219170" fontAlgn="base">
              <a:spcBef>
                <a:spcPct val="0"/>
              </a:spcBef>
              <a:spcAft>
                <a:spcPct val="0"/>
              </a:spcAft>
            </a:pPr>
            <a:r>
              <a:rPr lang="en-US" sz="2400" dirty="0">
                <a:solidFill>
                  <a:prstClr val="white"/>
                </a:solidFill>
                <a:latin typeface="Verdana" charset="0"/>
                <a:ea typeface="Verdana" charset="0"/>
                <a:cs typeface="Verdana" charset="0"/>
              </a:rPr>
              <a:t>complexity</a:t>
            </a:r>
          </a:p>
        </p:txBody>
      </p:sp>
      <p:sp>
        <p:nvSpPr>
          <p:cNvPr id="30" name="Rectangle 29"/>
          <p:cNvSpPr/>
          <p:nvPr/>
        </p:nvSpPr>
        <p:spPr>
          <a:xfrm>
            <a:off x="2364069" y="4650562"/>
            <a:ext cx="2438400" cy="861772"/>
          </a:xfrm>
          <a:prstGeom prst="rect">
            <a:avLst/>
          </a:prstGeom>
        </p:spPr>
        <p:txBody>
          <a:bodyPr wrap="square" lIns="121917" tIns="60959" rIns="121917" bIns="60959">
            <a:spAutoFit/>
          </a:bodyPr>
          <a:lstStyle/>
          <a:p>
            <a:pPr algn="ctr" defTabSz="1219170" fontAlgn="base">
              <a:spcBef>
                <a:spcPct val="0"/>
              </a:spcBef>
              <a:spcAft>
                <a:spcPct val="0"/>
              </a:spcAft>
            </a:pPr>
            <a:r>
              <a:rPr lang="en-US" sz="2400" dirty="0">
                <a:solidFill>
                  <a:prstClr val="white"/>
                </a:solidFill>
                <a:latin typeface="Verdana" charset="0"/>
                <a:ea typeface="Verdana" charset="0"/>
                <a:cs typeface="Verdana" charset="0"/>
              </a:rPr>
              <a:t>Political/trade uncertainty</a:t>
            </a:r>
          </a:p>
        </p:txBody>
      </p:sp>
    </p:spTree>
    <p:extLst>
      <p:ext uri="{BB962C8B-B14F-4D97-AF65-F5344CB8AC3E}">
        <p14:creationId xmlns:p14="http://schemas.microsoft.com/office/powerpoint/2010/main" val="1066782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Lst>
  </p:timing>
</p:sld>
</file>

<file path=ppt/theme/theme1.xml><?xml version="1.0" encoding="utf-8"?>
<a:theme xmlns:a="http://schemas.openxmlformats.org/drawingml/2006/main" name="Kewill Corporate Template-v2">
  <a:themeElements>
    <a:clrScheme name="Custom 58">
      <a:dk1>
        <a:sysClr val="windowText" lastClr="000000"/>
      </a:dk1>
      <a:lt1>
        <a:sysClr val="window" lastClr="FFFFFF"/>
      </a:lt1>
      <a:dk2>
        <a:srgbClr val="31BCF7"/>
      </a:dk2>
      <a:lt2>
        <a:srgbClr val="D1D3D4"/>
      </a:lt2>
      <a:accent1>
        <a:srgbClr val="0093F0"/>
      </a:accent1>
      <a:accent2>
        <a:srgbClr val="262A33"/>
      </a:accent2>
      <a:accent3>
        <a:srgbClr val="41B83C"/>
      </a:accent3>
      <a:accent4>
        <a:srgbClr val="41B83C"/>
      </a:accent4>
      <a:accent5>
        <a:srgbClr val="B4DF2E"/>
      </a:accent5>
      <a:accent6>
        <a:srgbClr val="FDB50A"/>
      </a:accent6>
      <a:hlink>
        <a:srgbClr val="0079C1"/>
      </a:hlink>
      <a:folHlink>
        <a:srgbClr val="CA53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3">
      <a:dk1>
        <a:srgbClr val="545F66"/>
      </a:dk1>
      <a:lt1>
        <a:srgbClr val="FFFFFF"/>
      </a:lt1>
      <a:dk2>
        <a:srgbClr val="17517F"/>
      </a:dk2>
      <a:lt2>
        <a:srgbClr val="BEE7F9"/>
      </a:lt2>
      <a:accent1>
        <a:srgbClr val="0092F0"/>
      </a:accent1>
      <a:accent2>
        <a:srgbClr val="43C2F7"/>
      </a:accent2>
      <a:accent3>
        <a:srgbClr val="4CC14C"/>
      </a:accent3>
      <a:accent4>
        <a:srgbClr val="E6D049"/>
      </a:accent4>
      <a:accent5>
        <a:srgbClr val="41D38D"/>
      </a:accent5>
      <a:accent6>
        <a:srgbClr val="694C93"/>
      </a:accent6>
      <a:hlink>
        <a:srgbClr val="F08C00"/>
      </a:hlink>
      <a:folHlink>
        <a:srgbClr val="85DFD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9382</TotalTime>
  <Words>1226</Words>
  <Application>Microsoft Office PowerPoint</Application>
  <PresentationFormat>Widescreen</PresentationFormat>
  <Paragraphs>248</Paragraphs>
  <Slides>38</Slides>
  <Notes>15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38</vt:i4>
      </vt:variant>
    </vt:vector>
  </HeadingPairs>
  <TitlesOfParts>
    <vt:vector size="53" baseType="lpstr">
      <vt:lpstr>.AppleSystemUIFont</vt:lpstr>
      <vt:lpstr>Arial</vt:lpstr>
      <vt:lpstr>Bodoni MT</vt:lpstr>
      <vt:lpstr>Calibri</vt:lpstr>
      <vt:lpstr>Courier New</vt:lpstr>
      <vt:lpstr>DejaVuSerif-Italic</vt:lpstr>
      <vt:lpstr>Gotham Light</vt:lpstr>
      <vt:lpstr>Helvetica Light</vt:lpstr>
      <vt:lpstr>Helvetica Neue</vt:lpstr>
      <vt:lpstr>LucidaGrande</vt:lpstr>
      <vt:lpstr>Trebuchet MS</vt:lpstr>
      <vt:lpstr>Verdana</vt:lpstr>
      <vt:lpstr>Wingdings</vt:lpstr>
      <vt:lpstr>Kewill Corporate Template-v2</vt:lpstr>
      <vt:lpstr>Office Theme</vt:lpstr>
      <vt:lpstr>PowerPoint Presentation</vt:lpstr>
      <vt:lpstr>PowerPoint Presentation</vt:lpstr>
      <vt:lpstr>PowerPoint Presentation</vt:lpstr>
      <vt:lpstr>Global Trade Network</vt:lpstr>
      <vt:lpstr>PowerPoint Presentation</vt:lpstr>
      <vt:lpstr>The Global Trade Network</vt:lpstr>
      <vt:lpstr>The rest of the market  is looking at the situation ALL UPSIDE DOWN</vt:lpstr>
      <vt:lpstr>It’s NOT just about  multi-modal, omnichannel and booking tools   This misses the point.  </vt:lpstr>
      <vt:lpstr>It’s really about awakening to a NEW ERA OF BUSINESS</vt:lpstr>
      <vt:lpstr>Where GLOBAL TRADE moves to the forefront</vt:lpstr>
      <vt:lpstr>and supply chain becomes today’s BATTLEGROUND</vt:lpstr>
      <vt:lpstr>$10B spend in supply chain technology yields only INCREMENTAL improvement</vt:lpstr>
      <vt:lpstr>$10B spend in supply chain technology yields only INCREMENTAL improvement</vt:lpstr>
      <vt:lpstr>Winners operate with a  DIFFERENT SET OF RULES</vt:lpstr>
      <vt:lpstr>FUTURE SUCCESS IN  GLOBAL TRADE requires transforming to a new supply chain strategy</vt:lpstr>
      <vt:lpstr>A NEW REALITY WHERE….    </vt:lpstr>
      <vt:lpstr>The DISRUPTIVE OPPORTUNITY is going beyond automation </vt:lpstr>
      <vt:lpstr>… to a new model that harnesses the FULL POWER  of the global supply chain ecosystem</vt:lpstr>
      <vt:lpstr>Transform to a new strategy: Global Trade Network Model</vt:lpstr>
      <vt:lpstr>But this is really hard to do</vt:lpstr>
      <vt:lpstr>Forward-thinking companies have figured it out</vt:lpstr>
      <vt:lpstr>What do they all have in common?</vt:lpstr>
      <vt:lpstr>The answer</vt:lpstr>
      <vt:lpstr>PowerPoint Presentation</vt:lpstr>
      <vt:lpstr>PowerPoint Presentation</vt:lpstr>
      <vt:lpstr>PowerPoint Presentation</vt:lpstr>
      <vt:lpstr>PowerPoint Presentation</vt:lpstr>
      <vt:lpstr>PowerPoint Presentation</vt:lpstr>
      <vt:lpstr>8 DESIGN PRINCIPLES:  Global Trade Network Model</vt:lpstr>
      <vt:lpstr>PowerPoint Presentation</vt:lpstr>
      <vt:lpstr>Key Trends</vt:lpstr>
      <vt:lpstr>Key Trends</vt:lpstr>
      <vt:lpstr>Mobility</vt:lpstr>
      <vt:lpstr>Parcel</vt:lpstr>
      <vt:lpstr>Customs Management</vt:lpstr>
      <vt:lpstr>Control Tower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Toy</dc:creator>
  <cp:lastModifiedBy>Michael Mills</cp:lastModifiedBy>
  <cp:revision>43</cp:revision>
  <dcterms:created xsi:type="dcterms:W3CDTF">2017-01-24T16:08:37Z</dcterms:created>
  <dcterms:modified xsi:type="dcterms:W3CDTF">2017-09-18T19:22:19Z</dcterms:modified>
</cp:coreProperties>
</file>